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Syne"/>
      <p:regular r:id="rId27"/>
      <p:bold r:id="rId28"/>
    </p:embeddedFont>
    <p:embeddedFont>
      <p:font typeface="Syne SemiBold"/>
      <p:regular r:id="rId29"/>
      <p:bold r:id="rId30"/>
    </p:embeddedFont>
    <p:embeddedFont>
      <p:font typeface="Syne Medium"/>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Syne-bold.fntdata"/><Relationship Id="rId27" Type="http://schemas.openxmlformats.org/officeDocument/2006/relationships/font" Target="fonts/Syn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yne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yneMedium-regular.fntdata"/><Relationship Id="rId30" Type="http://schemas.openxmlformats.org/officeDocument/2006/relationships/font" Target="fonts/SyneSemiBold-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SyneMedium-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ab65d031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cab65d031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cab65d031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cab65d031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ca0978c5b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ca0978c5b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ca0978c5b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ca0978c5b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ca0978c5b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ca0978c5b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cd961589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cd961589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cd961589b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cd961589b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cab65d031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cab65d031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a0978c5b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a0978c5b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cab65d031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cab65d031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cab65d031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cab65d031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ab65d03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ab65d03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uroopa kaart">
  <p:cSld name="CUSTOM_2">
    <p:bg>
      <p:bgPr>
        <a:solidFill>
          <a:srgbClr val="191919"/>
        </a:solidFill>
      </p:bgPr>
    </p:bg>
    <p:spTree>
      <p:nvGrpSpPr>
        <p:cNvPr id="50" name="Shape 50"/>
        <p:cNvGrpSpPr/>
        <p:nvPr/>
      </p:nvGrpSpPr>
      <p:grpSpPr>
        <a:xfrm>
          <a:off x="0" y="0"/>
          <a:ext cx="0" cy="0"/>
          <a:chOff x="0" y="0"/>
          <a:chExt cx="0" cy="0"/>
        </a:xfrm>
      </p:grpSpPr>
      <p:sp>
        <p:nvSpPr>
          <p:cNvPr id="51" name="Google Shape;51;p13"/>
          <p:cNvSpPr txBox="1"/>
          <p:nvPr>
            <p:ph type="ctrTitle"/>
          </p:nvPr>
        </p:nvSpPr>
        <p:spPr>
          <a:xfrm>
            <a:off x="456300" y="446825"/>
            <a:ext cx="4410900" cy="3256800"/>
          </a:xfrm>
          <a:prstGeom prst="rect">
            <a:avLst/>
          </a:prstGeom>
        </p:spPr>
        <p:txBody>
          <a:bodyPr anchorCtr="0" anchor="t" bIns="91425" lIns="91425" spcFirstLastPara="1" rIns="91425" wrap="square" tIns="91425">
            <a:normAutofit/>
          </a:bodyPr>
          <a:lstStyle>
            <a:lvl1pPr lvl="0" rtl="0">
              <a:lnSpc>
                <a:spcPct val="80000"/>
              </a:lnSpc>
              <a:spcBef>
                <a:spcPts val="0"/>
              </a:spcBef>
              <a:spcAft>
                <a:spcPts val="0"/>
              </a:spcAft>
              <a:buClr>
                <a:schemeClr val="accent2"/>
              </a:buClr>
              <a:buSzPts val="4800"/>
              <a:buFont typeface="Syne SemiBold"/>
              <a:buNone/>
              <a:defRPr b="0" sz="4800">
                <a:solidFill>
                  <a:schemeClr val="accent2"/>
                </a:solidFill>
                <a:latin typeface="Syne SemiBold"/>
                <a:ea typeface="Syne SemiBold"/>
                <a:cs typeface="Syne SemiBold"/>
                <a:sym typeface="Syne SemiBold"/>
              </a:defRPr>
            </a:lvl1pPr>
            <a:lvl2pPr lvl="1" rtl="0" algn="ctr">
              <a:lnSpc>
                <a:spcPct val="80000"/>
              </a:lnSpc>
              <a:spcBef>
                <a:spcPts val="0"/>
              </a:spcBef>
              <a:spcAft>
                <a:spcPts val="0"/>
              </a:spcAft>
              <a:buClr>
                <a:schemeClr val="accent2"/>
              </a:buClr>
              <a:buSzPts val="5200"/>
              <a:buFont typeface="Syne SemiBold"/>
              <a:buNone/>
              <a:defRPr b="0" sz="5200">
                <a:solidFill>
                  <a:schemeClr val="accent2"/>
                </a:solidFill>
                <a:latin typeface="Syne SemiBold"/>
                <a:ea typeface="Syne SemiBold"/>
                <a:cs typeface="Syne SemiBold"/>
                <a:sym typeface="Syne SemiBold"/>
              </a:defRPr>
            </a:lvl2pPr>
            <a:lvl3pPr lvl="2" rtl="0" algn="ctr">
              <a:lnSpc>
                <a:spcPct val="80000"/>
              </a:lnSpc>
              <a:spcBef>
                <a:spcPts val="0"/>
              </a:spcBef>
              <a:spcAft>
                <a:spcPts val="0"/>
              </a:spcAft>
              <a:buClr>
                <a:schemeClr val="accent2"/>
              </a:buClr>
              <a:buSzPts val="5200"/>
              <a:buFont typeface="Syne SemiBold"/>
              <a:buNone/>
              <a:defRPr b="0" sz="5200">
                <a:solidFill>
                  <a:schemeClr val="accent2"/>
                </a:solidFill>
                <a:latin typeface="Syne SemiBold"/>
                <a:ea typeface="Syne SemiBold"/>
                <a:cs typeface="Syne SemiBold"/>
                <a:sym typeface="Syne SemiBold"/>
              </a:defRPr>
            </a:lvl3pPr>
            <a:lvl4pPr lvl="3" rtl="0" algn="ctr">
              <a:lnSpc>
                <a:spcPct val="80000"/>
              </a:lnSpc>
              <a:spcBef>
                <a:spcPts val="0"/>
              </a:spcBef>
              <a:spcAft>
                <a:spcPts val="0"/>
              </a:spcAft>
              <a:buClr>
                <a:schemeClr val="accent2"/>
              </a:buClr>
              <a:buSzPts val="5200"/>
              <a:buFont typeface="Syne SemiBold"/>
              <a:buNone/>
              <a:defRPr b="0" sz="5200">
                <a:solidFill>
                  <a:schemeClr val="accent2"/>
                </a:solidFill>
                <a:latin typeface="Syne SemiBold"/>
                <a:ea typeface="Syne SemiBold"/>
                <a:cs typeface="Syne SemiBold"/>
                <a:sym typeface="Syne SemiBold"/>
              </a:defRPr>
            </a:lvl4pPr>
            <a:lvl5pPr lvl="4" rtl="0" algn="ctr">
              <a:lnSpc>
                <a:spcPct val="80000"/>
              </a:lnSpc>
              <a:spcBef>
                <a:spcPts val="0"/>
              </a:spcBef>
              <a:spcAft>
                <a:spcPts val="0"/>
              </a:spcAft>
              <a:buClr>
                <a:schemeClr val="accent2"/>
              </a:buClr>
              <a:buSzPts val="5200"/>
              <a:buFont typeface="Syne SemiBold"/>
              <a:buNone/>
              <a:defRPr b="0" sz="5200">
                <a:solidFill>
                  <a:schemeClr val="accent2"/>
                </a:solidFill>
                <a:latin typeface="Syne SemiBold"/>
                <a:ea typeface="Syne SemiBold"/>
                <a:cs typeface="Syne SemiBold"/>
                <a:sym typeface="Syne SemiBold"/>
              </a:defRPr>
            </a:lvl5pPr>
            <a:lvl6pPr lvl="5" rtl="0" algn="ctr">
              <a:lnSpc>
                <a:spcPct val="80000"/>
              </a:lnSpc>
              <a:spcBef>
                <a:spcPts val="0"/>
              </a:spcBef>
              <a:spcAft>
                <a:spcPts val="0"/>
              </a:spcAft>
              <a:buClr>
                <a:schemeClr val="accent2"/>
              </a:buClr>
              <a:buSzPts val="5200"/>
              <a:buFont typeface="Syne SemiBold"/>
              <a:buNone/>
              <a:defRPr b="0" sz="5200">
                <a:solidFill>
                  <a:schemeClr val="accent2"/>
                </a:solidFill>
                <a:latin typeface="Syne SemiBold"/>
                <a:ea typeface="Syne SemiBold"/>
                <a:cs typeface="Syne SemiBold"/>
                <a:sym typeface="Syne SemiBold"/>
              </a:defRPr>
            </a:lvl6pPr>
            <a:lvl7pPr lvl="6" rtl="0" algn="ctr">
              <a:lnSpc>
                <a:spcPct val="80000"/>
              </a:lnSpc>
              <a:spcBef>
                <a:spcPts val="0"/>
              </a:spcBef>
              <a:spcAft>
                <a:spcPts val="0"/>
              </a:spcAft>
              <a:buClr>
                <a:schemeClr val="accent2"/>
              </a:buClr>
              <a:buSzPts val="5200"/>
              <a:buFont typeface="Syne SemiBold"/>
              <a:buNone/>
              <a:defRPr b="0" sz="5200">
                <a:solidFill>
                  <a:schemeClr val="accent2"/>
                </a:solidFill>
                <a:latin typeface="Syne SemiBold"/>
                <a:ea typeface="Syne SemiBold"/>
                <a:cs typeface="Syne SemiBold"/>
                <a:sym typeface="Syne SemiBold"/>
              </a:defRPr>
            </a:lvl7pPr>
            <a:lvl8pPr lvl="7" rtl="0" algn="ctr">
              <a:lnSpc>
                <a:spcPct val="80000"/>
              </a:lnSpc>
              <a:spcBef>
                <a:spcPts val="0"/>
              </a:spcBef>
              <a:spcAft>
                <a:spcPts val="0"/>
              </a:spcAft>
              <a:buClr>
                <a:schemeClr val="accent2"/>
              </a:buClr>
              <a:buSzPts val="5200"/>
              <a:buFont typeface="Syne SemiBold"/>
              <a:buNone/>
              <a:defRPr b="0" sz="5200">
                <a:solidFill>
                  <a:schemeClr val="accent2"/>
                </a:solidFill>
                <a:latin typeface="Syne SemiBold"/>
                <a:ea typeface="Syne SemiBold"/>
                <a:cs typeface="Syne SemiBold"/>
                <a:sym typeface="Syne SemiBold"/>
              </a:defRPr>
            </a:lvl8pPr>
            <a:lvl9pPr lvl="8" rtl="0" algn="ctr">
              <a:lnSpc>
                <a:spcPct val="80000"/>
              </a:lnSpc>
              <a:spcBef>
                <a:spcPts val="0"/>
              </a:spcBef>
              <a:spcAft>
                <a:spcPts val="0"/>
              </a:spcAft>
              <a:buClr>
                <a:schemeClr val="accent2"/>
              </a:buClr>
              <a:buSzPts val="5200"/>
              <a:buFont typeface="Syne SemiBold"/>
              <a:buNone/>
              <a:defRPr b="0" sz="5200">
                <a:solidFill>
                  <a:schemeClr val="accent2"/>
                </a:solidFill>
                <a:latin typeface="Syne SemiBold"/>
                <a:ea typeface="Syne SemiBold"/>
                <a:cs typeface="Syne SemiBold"/>
                <a:sym typeface="Syne SemiBol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suslaid: pealkiri; üks tulp 1">
  <p:cSld name="Sisuslaid pildiga 1">
    <p:spTree>
      <p:nvGrpSpPr>
        <p:cNvPr id="52" name="Shape 52"/>
        <p:cNvGrpSpPr/>
        <p:nvPr/>
      </p:nvGrpSpPr>
      <p:grpSpPr>
        <a:xfrm>
          <a:off x="0" y="0"/>
          <a:ext cx="0" cy="0"/>
          <a:chOff x="0" y="0"/>
          <a:chExt cx="0" cy="0"/>
        </a:xfrm>
      </p:grpSpPr>
      <p:sp>
        <p:nvSpPr>
          <p:cNvPr id="53" name="Google Shape;53;p14"/>
          <p:cNvSpPr/>
          <p:nvPr>
            <p:ph idx="2" type="pic"/>
          </p:nvPr>
        </p:nvSpPr>
        <p:spPr>
          <a:xfrm>
            <a:off x="6210300" y="0"/>
            <a:ext cx="2933700" cy="5143500"/>
          </a:xfrm>
          <a:prstGeom prst="rect">
            <a:avLst/>
          </a:prstGeom>
          <a:noFill/>
          <a:ln>
            <a:noFill/>
          </a:ln>
        </p:spPr>
      </p:sp>
      <p:sp>
        <p:nvSpPr>
          <p:cNvPr id="54" name="Google Shape;54;p14"/>
          <p:cNvSpPr txBox="1"/>
          <p:nvPr>
            <p:ph idx="1" type="body"/>
          </p:nvPr>
        </p:nvSpPr>
        <p:spPr>
          <a:xfrm>
            <a:off x="386080" y="1598422"/>
            <a:ext cx="5004600" cy="29616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150000"/>
              </a:lnSpc>
              <a:spcBef>
                <a:spcPts val="800"/>
              </a:spcBef>
              <a:spcAft>
                <a:spcPts val="0"/>
              </a:spcAft>
              <a:buClr>
                <a:schemeClr val="dk1"/>
              </a:buClr>
              <a:buSzPts val="2100"/>
              <a:buFont typeface="Montserrat"/>
              <a:buChar char="•"/>
              <a:defRPr b="0" i="0" sz="1500">
                <a:latin typeface="Montserrat"/>
                <a:ea typeface="Montserrat"/>
                <a:cs typeface="Montserrat"/>
                <a:sym typeface="Montserrat"/>
              </a:defRPr>
            </a:lvl1pPr>
            <a:lvl2pPr indent="-323850" lvl="1" marL="914400" rtl="0" algn="l">
              <a:lnSpc>
                <a:spcPct val="90000"/>
              </a:lnSpc>
              <a:spcBef>
                <a:spcPts val="400"/>
              </a:spcBef>
              <a:spcAft>
                <a:spcPts val="0"/>
              </a:spcAft>
              <a:buClr>
                <a:schemeClr val="dk1"/>
              </a:buClr>
              <a:buSzPts val="1500"/>
              <a:buFont typeface="Arial"/>
              <a:buChar char="•"/>
              <a:defRPr/>
            </a:lvl2pPr>
            <a:lvl3pPr indent="-323850" lvl="2" marL="1371600" rtl="0" algn="l">
              <a:lnSpc>
                <a:spcPct val="90000"/>
              </a:lnSpc>
              <a:spcBef>
                <a:spcPts val="400"/>
              </a:spcBef>
              <a:spcAft>
                <a:spcPts val="0"/>
              </a:spcAft>
              <a:buClr>
                <a:schemeClr val="dk1"/>
              </a:buClr>
              <a:buSzPts val="1500"/>
              <a:buFont typeface="Arial"/>
              <a:buChar char="•"/>
              <a:defRPr/>
            </a:lvl3pPr>
            <a:lvl4pPr indent="-323850" lvl="3" marL="1828800" rtl="0" algn="l">
              <a:lnSpc>
                <a:spcPct val="90000"/>
              </a:lnSpc>
              <a:spcBef>
                <a:spcPts val="400"/>
              </a:spcBef>
              <a:spcAft>
                <a:spcPts val="0"/>
              </a:spcAft>
              <a:buClr>
                <a:schemeClr val="dk1"/>
              </a:buClr>
              <a:buSzPts val="1500"/>
              <a:buFont typeface="Arial"/>
              <a:buChar char="•"/>
              <a:defRPr/>
            </a:lvl4pPr>
            <a:lvl5pPr indent="-323850" lvl="4" marL="2286000" rtl="0" algn="l">
              <a:lnSpc>
                <a:spcPct val="90000"/>
              </a:lnSpc>
              <a:spcBef>
                <a:spcPts val="400"/>
              </a:spcBef>
              <a:spcAft>
                <a:spcPts val="0"/>
              </a:spcAft>
              <a:buClr>
                <a:schemeClr val="dk1"/>
              </a:buClr>
              <a:buSzPts val="1500"/>
              <a:buFont typeface="Arial"/>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5" name="Google Shape;55;p14"/>
          <p:cNvSpPr txBox="1"/>
          <p:nvPr>
            <p:ph type="title"/>
          </p:nvPr>
        </p:nvSpPr>
        <p:spPr>
          <a:xfrm>
            <a:off x="386078" y="378726"/>
            <a:ext cx="5004600" cy="10203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3300"/>
              <a:buFont typeface="Arial"/>
              <a:buNone/>
              <a:defRPr b="1" i="0" sz="3600">
                <a:latin typeface="Syne SemiBold"/>
                <a:ea typeface="Syne SemiBold"/>
                <a:cs typeface="Syne SemiBold"/>
                <a:sym typeface="Syne SemiBold"/>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56" name="Google Shape;56;p14"/>
          <p:cNvPicPr preferRelativeResize="0"/>
          <p:nvPr/>
        </p:nvPicPr>
        <p:blipFill rotWithShape="1">
          <a:blip r:embed="rId2">
            <a:alphaModFix/>
          </a:blip>
          <a:srcRect b="0" l="0" r="0" t="0"/>
          <a:stretch/>
        </p:blipFill>
        <p:spPr>
          <a:xfrm>
            <a:off x="334899" y="4740413"/>
            <a:ext cx="950782" cy="22272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suslaid: lühem pealkiri; üks tulp">
  <p:cSld name="1_Sisuslaid: pealkiri; üks tulp 3">
    <p:spTree>
      <p:nvGrpSpPr>
        <p:cNvPr id="57" name="Shape 57"/>
        <p:cNvGrpSpPr/>
        <p:nvPr/>
      </p:nvGrpSpPr>
      <p:grpSpPr>
        <a:xfrm>
          <a:off x="0" y="0"/>
          <a:ext cx="0" cy="0"/>
          <a:chOff x="0" y="0"/>
          <a:chExt cx="0" cy="0"/>
        </a:xfrm>
      </p:grpSpPr>
      <p:sp>
        <p:nvSpPr>
          <p:cNvPr id="58" name="Google Shape;58;p15"/>
          <p:cNvSpPr txBox="1"/>
          <p:nvPr>
            <p:ph idx="1" type="body"/>
          </p:nvPr>
        </p:nvSpPr>
        <p:spPr>
          <a:xfrm>
            <a:off x="385763" y="1165601"/>
            <a:ext cx="5004600" cy="7668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SzPts val="1500"/>
              <a:buNone/>
              <a:defRPr b="0" i="0" sz="2400" u="none" cap="none" strike="noStrike">
                <a:solidFill>
                  <a:schemeClr val="dk1"/>
                </a:solidFill>
                <a:latin typeface="Syne"/>
                <a:ea typeface="Syne"/>
                <a:cs typeface="Syne"/>
                <a:sym typeface="Syne"/>
              </a:defRPr>
            </a:lvl1pPr>
            <a:lvl2pPr indent="-323850" lvl="1" marL="914400" rtl="0" algn="l">
              <a:lnSpc>
                <a:spcPct val="90000"/>
              </a:lnSpc>
              <a:spcBef>
                <a:spcPts val="400"/>
              </a:spcBef>
              <a:spcAft>
                <a:spcPts val="0"/>
              </a:spcAft>
              <a:buSzPts val="1500"/>
              <a:buChar char="○"/>
              <a:defRPr/>
            </a:lvl2pPr>
            <a:lvl3pPr indent="-323850" lvl="2" marL="1371600" rtl="0" algn="l">
              <a:lnSpc>
                <a:spcPct val="90000"/>
              </a:lnSpc>
              <a:spcBef>
                <a:spcPts val="400"/>
              </a:spcBef>
              <a:spcAft>
                <a:spcPts val="0"/>
              </a:spcAft>
              <a:buSzPts val="1500"/>
              <a:buChar char="■"/>
              <a:defRPr/>
            </a:lvl3pPr>
            <a:lvl4pPr indent="-323850" lvl="3" marL="1828800" rtl="0" algn="l">
              <a:lnSpc>
                <a:spcPct val="90000"/>
              </a:lnSpc>
              <a:spcBef>
                <a:spcPts val="400"/>
              </a:spcBef>
              <a:spcAft>
                <a:spcPts val="0"/>
              </a:spcAft>
              <a:buSzPts val="1500"/>
              <a:buChar char="●"/>
              <a:defRPr/>
            </a:lvl4pPr>
            <a:lvl5pPr indent="-323850" lvl="4" marL="2286000" rtl="0" algn="l">
              <a:lnSpc>
                <a:spcPct val="90000"/>
              </a:lnSpc>
              <a:spcBef>
                <a:spcPts val="400"/>
              </a:spcBef>
              <a:spcAft>
                <a:spcPts val="0"/>
              </a:spcAft>
              <a:buSzPts val="15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pic>
        <p:nvPicPr>
          <p:cNvPr id="59" name="Google Shape;59;p15"/>
          <p:cNvPicPr preferRelativeResize="0"/>
          <p:nvPr/>
        </p:nvPicPr>
        <p:blipFill rotWithShape="1">
          <a:blip r:embed="rId2">
            <a:alphaModFix/>
          </a:blip>
          <a:srcRect b="0" l="0" r="0" t="0"/>
          <a:stretch/>
        </p:blipFill>
        <p:spPr>
          <a:xfrm>
            <a:off x="334899" y="4740413"/>
            <a:ext cx="950782" cy="222721"/>
          </a:xfrm>
          <a:prstGeom prst="rect">
            <a:avLst/>
          </a:prstGeom>
          <a:noFill/>
          <a:ln>
            <a:noFill/>
          </a:ln>
        </p:spPr>
      </p:pic>
      <p:sp>
        <p:nvSpPr>
          <p:cNvPr id="60" name="Google Shape;60;p15"/>
          <p:cNvSpPr txBox="1"/>
          <p:nvPr>
            <p:ph idx="2" type="body"/>
          </p:nvPr>
        </p:nvSpPr>
        <p:spPr>
          <a:xfrm>
            <a:off x="386079" y="2115354"/>
            <a:ext cx="5004600" cy="2444700"/>
          </a:xfrm>
          <a:prstGeom prst="rect">
            <a:avLst/>
          </a:prstGeom>
          <a:noFill/>
          <a:ln>
            <a:noFill/>
          </a:ln>
        </p:spPr>
        <p:txBody>
          <a:bodyPr anchorCtr="0" anchor="t" bIns="34275" lIns="68575" spcFirstLastPara="1" rIns="68575" wrap="square" tIns="34275">
            <a:normAutofit/>
          </a:bodyPr>
          <a:lstStyle>
            <a:lvl1pPr indent="-361950" lvl="0" marL="457200" rtl="0" algn="l">
              <a:lnSpc>
                <a:spcPct val="150000"/>
              </a:lnSpc>
              <a:spcBef>
                <a:spcPts val="800"/>
              </a:spcBef>
              <a:spcAft>
                <a:spcPts val="0"/>
              </a:spcAft>
              <a:buClr>
                <a:schemeClr val="dk1"/>
              </a:buClr>
              <a:buSzPts val="2100"/>
              <a:buFont typeface="Montserrat"/>
              <a:buChar char="•"/>
              <a:defRPr b="0" i="0" sz="1500">
                <a:latin typeface="Montserrat"/>
                <a:ea typeface="Montserrat"/>
                <a:cs typeface="Montserrat"/>
                <a:sym typeface="Montserrat"/>
              </a:defRPr>
            </a:lvl1pPr>
            <a:lvl2pPr indent="-323850" lvl="1" marL="914400" rtl="0" algn="l">
              <a:lnSpc>
                <a:spcPct val="90000"/>
              </a:lnSpc>
              <a:spcBef>
                <a:spcPts val="400"/>
              </a:spcBef>
              <a:spcAft>
                <a:spcPts val="0"/>
              </a:spcAft>
              <a:buClr>
                <a:schemeClr val="dk1"/>
              </a:buClr>
              <a:buSzPts val="1500"/>
              <a:buFont typeface="Arial"/>
              <a:buChar char="•"/>
              <a:defRPr/>
            </a:lvl2pPr>
            <a:lvl3pPr indent="-323850" lvl="2" marL="1371600" rtl="0" algn="l">
              <a:lnSpc>
                <a:spcPct val="90000"/>
              </a:lnSpc>
              <a:spcBef>
                <a:spcPts val="400"/>
              </a:spcBef>
              <a:spcAft>
                <a:spcPts val="0"/>
              </a:spcAft>
              <a:buClr>
                <a:schemeClr val="dk1"/>
              </a:buClr>
              <a:buSzPts val="1500"/>
              <a:buFont typeface="Arial"/>
              <a:buChar char="•"/>
              <a:defRPr/>
            </a:lvl3pPr>
            <a:lvl4pPr indent="-323850" lvl="3" marL="1828800" rtl="0" algn="l">
              <a:lnSpc>
                <a:spcPct val="90000"/>
              </a:lnSpc>
              <a:spcBef>
                <a:spcPts val="400"/>
              </a:spcBef>
              <a:spcAft>
                <a:spcPts val="0"/>
              </a:spcAft>
              <a:buClr>
                <a:schemeClr val="dk1"/>
              </a:buClr>
              <a:buSzPts val="1500"/>
              <a:buFont typeface="Arial"/>
              <a:buChar char="•"/>
              <a:defRPr/>
            </a:lvl4pPr>
            <a:lvl5pPr indent="-323850" lvl="4" marL="2286000" rtl="0" algn="l">
              <a:lnSpc>
                <a:spcPct val="90000"/>
              </a:lnSpc>
              <a:spcBef>
                <a:spcPts val="400"/>
              </a:spcBef>
              <a:spcAft>
                <a:spcPts val="0"/>
              </a:spcAft>
              <a:buClr>
                <a:schemeClr val="dk1"/>
              </a:buClr>
              <a:buSzPts val="1500"/>
              <a:buFont typeface="Arial"/>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 name="Google Shape;61;p15"/>
          <p:cNvSpPr txBox="1"/>
          <p:nvPr>
            <p:ph type="title"/>
          </p:nvPr>
        </p:nvSpPr>
        <p:spPr>
          <a:xfrm>
            <a:off x="386079" y="378726"/>
            <a:ext cx="5004000" cy="6066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3300"/>
              <a:buFont typeface="Arial"/>
              <a:buNone/>
              <a:defRPr b="1" i="0" sz="3600">
                <a:latin typeface="Syne SemiBold"/>
                <a:ea typeface="Syne SemiBold"/>
                <a:cs typeface="Syne SemiBold"/>
                <a:sym typeface="Syne SemiBold"/>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2" name="Google Shape;62;p15"/>
          <p:cNvSpPr/>
          <p:nvPr/>
        </p:nvSpPr>
        <p:spPr>
          <a:xfrm>
            <a:off x="6209937" y="0"/>
            <a:ext cx="2934000" cy="51435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nvGrpSpPr>
          <p:cNvPr id="63" name="Google Shape;63;p15"/>
          <p:cNvGrpSpPr/>
          <p:nvPr/>
        </p:nvGrpSpPr>
        <p:grpSpPr>
          <a:xfrm>
            <a:off x="5800394" y="380320"/>
            <a:ext cx="762417" cy="4389871"/>
            <a:chOff x="7556315" y="507093"/>
            <a:chExt cx="1016556" cy="5853161"/>
          </a:xfrm>
        </p:grpSpPr>
        <p:cxnSp>
          <p:nvCxnSpPr>
            <p:cNvPr id="64" name="Google Shape;64;p15"/>
            <p:cNvCxnSpPr/>
            <p:nvPr/>
          </p:nvCxnSpPr>
          <p:spPr>
            <a:xfrm>
              <a:off x="7556315" y="507093"/>
              <a:ext cx="0" cy="2676000"/>
            </a:xfrm>
            <a:prstGeom prst="straightConnector1">
              <a:avLst/>
            </a:prstGeom>
            <a:noFill/>
            <a:ln cap="flat" cmpd="sng" w="31750">
              <a:solidFill>
                <a:schemeClr val="dk1"/>
              </a:solidFill>
              <a:prstDash val="solid"/>
              <a:round/>
              <a:headEnd len="sm" w="sm" type="none"/>
              <a:tailEnd len="sm" w="sm" type="none"/>
            </a:ln>
          </p:spPr>
        </p:cxnSp>
        <p:cxnSp>
          <p:nvCxnSpPr>
            <p:cNvPr id="65" name="Google Shape;65;p15"/>
            <p:cNvCxnSpPr/>
            <p:nvPr/>
          </p:nvCxnSpPr>
          <p:spPr>
            <a:xfrm>
              <a:off x="7556315" y="3684254"/>
              <a:ext cx="0" cy="2676000"/>
            </a:xfrm>
            <a:prstGeom prst="straightConnector1">
              <a:avLst/>
            </a:prstGeom>
            <a:noFill/>
            <a:ln cap="flat" cmpd="sng" w="31750">
              <a:solidFill>
                <a:schemeClr val="dk1"/>
              </a:solidFill>
              <a:prstDash val="solid"/>
              <a:round/>
              <a:headEnd len="sm" w="sm" type="none"/>
              <a:tailEnd len="sm" w="sm" type="none"/>
            </a:ln>
          </p:spPr>
        </p:cxnSp>
        <p:cxnSp>
          <p:nvCxnSpPr>
            <p:cNvPr id="66" name="Google Shape;66;p15"/>
            <p:cNvCxnSpPr/>
            <p:nvPr/>
          </p:nvCxnSpPr>
          <p:spPr>
            <a:xfrm>
              <a:off x="7809971" y="3423920"/>
              <a:ext cx="762900" cy="0"/>
            </a:xfrm>
            <a:prstGeom prst="straightConnector1">
              <a:avLst/>
            </a:prstGeom>
            <a:noFill/>
            <a:ln cap="flat" cmpd="sng" w="31750">
              <a:solidFill>
                <a:schemeClr val="dk1"/>
              </a:solidFill>
              <a:prstDash val="solid"/>
              <a:round/>
              <a:headEnd len="sm" w="sm" type="none"/>
              <a:tailEnd len="sm" w="sm" type="none"/>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suslaid: pealkiri; üks tulp">
  <p:cSld name="Sisuslaid 1">
    <p:spTree>
      <p:nvGrpSpPr>
        <p:cNvPr id="67" name="Shape 67"/>
        <p:cNvGrpSpPr/>
        <p:nvPr/>
      </p:nvGrpSpPr>
      <p:grpSpPr>
        <a:xfrm>
          <a:off x="0" y="0"/>
          <a:ext cx="0" cy="0"/>
          <a:chOff x="0" y="0"/>
          <a:chExt cx="0" cy="0"/>
        </a:xfrm>
      </p:grpSpPr>
      <p:sp>
        <p:nvSpPr>
          <p:cNvPr id="68" name="Google Shape;68;p16"/>
          <p:cNvSpPr txBox="1"/>
          <p:nvPr>
            <p:ph idx="1" type="body"/>
          </p:nvPr>
        </p:nvSpPr>
        <p:spPr>
          <a:xfrm>
            <a:off x="386079" y="1598422"/>
            <a:ext cx="8371200" cy="29616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150000"/>
              </a:lnSpc>
              <a:spcBef>
                <a:spcPts val="800"/>
              </a:spcBef>
              <a:spcAft>
                <a:spcPts val="0"/>
              </a:spcAft>
              <a:buClr>
                <a:schemeClr val="dk1"/>
              </a:buClr>
              <a:buSzPts val="2100"/>
              <a:buFont typeface="Montserrat"/>
              <a:buChar char="•"/>
              <a:defRPr b="0" i="0" sz="1500">
                <a:latin typeface="Montserrat"/>
                <a:ea typeface="Montserrat"/>
                <a:cs typeface="Montserrat"/>
                <a:sym typeface="Montserrat"/>
              </a:defRPr>
            </a:lvl1pPr>
            <a:lvl2pPr indent="-323850" lvl="1" marL="914400" rtl="0" algn="l">
              <a:lnSpc>
                <a:spcPct val="90000"/>
              </a:lnSpc>
              <a:spcBef>
                <a:spcPts val="400"/>
              </a:spcBef>
              <a:spcAft>
                <a:spcPts val="0"/>
              </a:spcAft>
              <a:buClr>
                <a:schemeClr val="dk1"/>
              </a:buClr>
              <a:buSzPts val="1500"/>
              <a:buFont typeface="Arial"/>
              <a:buChar char="•"/>
              <a:defRPr/>
            </a:lvl2pPr>
            <a:lvl3pPr indent="-323850" lvl="2" marL="1371600" rtl="0" algn="l">
              <a:lnSpc>
                <a:spcPct val="90000"/>
              </a:lnSpc>
              <a:spcBef>
                <a:spcPts val="400"/>
              </a:spcBef>
              <a:spcAft>
                <a:spcPts val="0"/>
              </a:spcAft>
              <a:buClr>
                <a:schemeClr val="dk1"/>
              </a:buClr>
              <a:buSzPts val="1500"/>
              <a:buFont typeface="Arial"/>
              <a:buChar char="•"/>
              <a:defRPr/>
            </a:lvl3pPr>
            <a:lvl4pPr indent="-323850" lvl="3" marL="1828800" rtl="0" algn="l">
              <a:lnSpc>
                <a:spcPct val="90000"/>
              </a:lnSpc>
              <a:spcBef>
                <a:spcPts val="400"/>
              </a:spcBef>
              <a:spcAft>
                <a:spcPts val="0"/>
              </a:spcAft>
              <a:buClr>
                <a:schemeClr val="dk1"/>
              </a:buClr>
              <a:buSzPts val="1500"/>
              <a:buFont typeface="Arial"/>
              <a:buChar char="•"/>
              <a:defRPr/>
            </a:lvl4pPr>
            <a:lvl5pPr indent="-323850" lvl="4" marL="2286000" rtl="0" algn="l">
              <a:lnSpc>
                <a:spcPct val="90000"/>
              </a:lnSpc>
              <a:spcBef>
                <a:spcPts val="400"/>
              </a:spcBef>
              <a:spcAft>
                <a:spcPts val="0"/>
              </a:spcAft>
              <a:buClr>
                <a:schemeClr val="dk1"/>
              </a:buClr>
              <a:buSzPts val="1500"/>
              <a:buFont typeface="Arial"/>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 name="Google Shape;69;p16"/>
          <p:cNvSpPr txBox="1"/>
          <p:nvPr>
            <p:ph type="title"/>
          </p:nvPr>
        </p:nvSpPr>
        <p:spPr>
          <a:xfrm>
            <a:off x="386078" y="378726"/>
            <a:ext cx="8371200" cy="10203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3300"/>
              <a:buFont typeface="Arial"/>
              <a:buNone/>
              <a:defRPr b="1" i="0" sz="3600">
                <a:latin typeface="Syne SemiBold"/>
                <a:ea typeface="Syne SemiBold"/>
                <a:cs typeface="Syne SemiBold"/>
                <a:sym typeface="Syne SemiBold"/>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70" name="Google Shape;70;p16"/>
          <p:cNvPicPr preferRelativeResize="0"/>
          <p:nvPr/>
        </p:nvPicPr>
        <p:blipFill rotWithShape="1">
          <a:blip r:embed="rId2">
            <a:alphaModFix/>
          </a:blip>
          <a:srcRect b="0" l="0" r="0" t="0"/>
          <a:stretch/>
        </p:blipFill>
        <p:spPr>
          <a:xfrm>
            <a:off x="334899" y="4740413"/>
            <a:ext cx="950782" cy="22272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suslaid: lühem pealkiri ja pikem alapealkiri; kaks tulpa">
  <p:cSld name="Sisuslaid 3">
    <p:spTree>
      <p:nvGrpSpPr>
        <p:cNvPr id="71" name="Shape 71"/>
        <p:cNvGrpSpPr/>
        <p:nvPr/>
      </p:nvGrpSpPr>
      <p:grpSpPr>
        <a:xfrm>
          <a:off x="0" y="0"/>
          <a:ext cx="0" cy="0"/>
          <a:chOff x="0" y="0"/>
          <a:chExt cx="0" cy="0"/>
        </a:xfrm>
      </p:grpSpPr>
      <p:sp>
        <p:nvSpPr>
          <p:cNvPr id="72" name="Google Shape;72;p17"/>
          <p:cNvSpPr txBox="1"/>
          <p:nvPr>
            <p:ph type="title"/>
          </p:nvPr>
        </p:nvSpPr>
        <p:spPr>
          <a:xfrm>
            <a:off x="386078" y="378726"/>
            <a:ext cx="8371200" cy="6066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3300"/>
              <a:buFont typeface="Arial"/>
              <a:buNone/>
              <a:defRPr b="1" i="0" sz="3600">
                <a:latin typeface="Syne SemiBold"/>
                <a:ea typeface="Syne SemiBold"/>
                <a:cs typeface="Syne SemiBold"/>
                <a:sym typeface="Syne SemiBold"/>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7"/>
          <p:cNvSpPr txBox="1"/>
          <p:nvPr>
            <p:ph idx="1" type="body"/>
          </p:nvPr>
        </p:nvSpPr>
        <p:spPr>
          <a:xfrm>
            <a:off x="386079" y="2115354"/>
            <a:ext cx="3989100" cy="2444700"/>
          </a:xfrm>
          <a:prstGeom prst="rect">
            <a:avLst/>
          </a:prstGeom>
          <a:noFill/>
          <a:ln>
            <a:noFill/>
          </a:ln>
        </p:spPr>
        <p:txBody>
          <a:bodyPr anchorCtr="0" anchor="t" bIns="34275" lIns="68575" spcFirstLastPara="1" rIns="68575" wrap="square" tIns="34275">
            <a:normAutofit/>
          </a:bodyPr>
          <a:lstStyle>
            <a:lvl1pPr indent="-361950" lvl="0" marL="457200" rtl="0" algn="l">
              <a:lnSpc>
                <a:spcPct val="150000"/>
              </a:lnSpc>
              <a:spcBef>
                <a:spcPts val="800"/>
              </a:spcBef>
              <a:spcAft>
                <a:spcPts val="0"/>
              </a:spcAft>
              <a:buClr>
                <a:schemeClr val="dk1"/>
              </a:buClr>
              <a:buSzPts val="2100"/>
              <a:buFont typeface="Montserrat"/>
              <a:buChar char="•"/>
              <a:defRPr b="0" i="0" sz="1500">
                <a:latin typeface="Montserrat"/>
                <a:ea typeface="Montserrat"/>
                <a:cs typeface="Montserrat"/>
                <a:sym typeface="Montserrat"/>
              </a:defRPr>
            </a:lvl1pPr>
            <a:lvl2pPr indent="-323850" lvl="1" marL="914400" rtl="0" algn="l">
              <a:lnSpc>
                <a:spcPct val="90000"/>
              </a:lnSpc>
              <a:spcBef>
                <a:spcPts val="400"/>
              </a:spcBef>
              <a:spcAft>
                <a:spcPts val="0"/>
              </a:spcAft>
              <a:buClr>
                <a:schemeClr val="dk1"/>
              </a:buClr>
              <a:buSzPts val="1500"/>
              <a:buFont typeface="Arial"/>
              <a:buChar char="•"/>
              <a:defRPr/>
            </a:lvl2pPr>
            <a:lvl3pPr indent="-323850" lvl="2" marL="1371600" rtl="0" algn="l">
              <a:lnSpc>
                <a:spcPct val="90000"/>
              </a:lnSpc>
              <a:spcBef>
                <a:spcPts val="400"/>
              </a:spcBef>
              <a:spcAft>
                <a:spcPts val="0"/>
              </a:spcAft>
              <a:buClr>
                <a:schemeClr val="dk1"/>
              </a:buClr>
              <a:buSzPts val="1500"/>
              <a:buFont typeface="Arial"/>
              <a:buChar char="•"/>
              <a:defRPr/>
            </a:lvl3pPr>
            <a:lvl4pPr indent="-323850" lvl="3" marL="1828800" rtl="0" algn="l">
              <a:lnSpc>
                <a:spcPct val="90000"/>
              </a:lnSpc>
              <a:spcBef>
                <a:spcPts val="400"/>
              </a:spcBef>
              <a:spcAft>
                <a:spcPts val="0"/>
              </a:spcAft>
              <a:buClr>
                <a:schemeClr val="dk1"/>
              </a:buClr>
              <a:buSzPts val="1500"/>
              <a:buFont typeface="Arial"/>
              <a:buChar char="•"/>
              <a:defRPr/>
            </a:lvl4pPr>
            <a:lvl5pPr indent="-323850" lvl="4" marL="2286000" rtl="0" algn="l">
              <a:lnSpc>
                <a:spcPct val="90000"/>
              </a:lnSpc>
              <a:spcBef>
                <a:spcPts val="400"/>
              </a:spcBef>
              <a:spcAft>
                <a:spcPts val="0"/>
              </a:spcAft>
              <a:buClr>
                <a:schemeClr val="dk1"/>
              </a:buClr>
              <a:buSzPts val="1500"/>
              <a:buFont typeface="Arial"/>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 name="Google Shape;74;p17"/>
          <p:cNvSpPr txBox="1"/>
          <p:nvPr>
            <p:ph idx="2" type="body"/>
          </p:nvPr>
        </p:nvSpPr>
        <p:spPr>
          <a:xfrm>
            <a:off x="4761964" y="2115354"/>
            <a:ext cx="3995100" cy="2444700"/>
          </a:xfrm>
          <a:prstGeom prst="rect">
            <a:avLst/>
          </a:prstGeom>
          <a:noFill/>
          <a:ln>
            <a:noFill/>
          </a:ln>
        </p:spPr>
        <p:txBody>
          <a:bodyPr anchorCtr="0" anchor="t" bIns="34275" lIns="68575" spcFirstLastPara="1" rIns="68575" wrap="square" tIns="34275">
            <a:normAutofit/>
          </a:bodyPr>
          <a:lstStyle>
            <a:lvl1pPr indent="-361950" lvl="0" marL="457200" rtl="0" algn="l">
              <a:lnSpc>
                <a:spcPct val="150000"/>
              </a:lnSpc>
              <a:spcBef>
                <a:spcPts val="800"/>
              </a:spcBef>
              <a:spcAft>
                <a:spcPts val="0"/>
              </a:spcAft>
              <a:buClr>
                <a:schemeClr val="dk1"/>
              </a:buClr>
              <a:buSzPts val="2100"/>
              <a:buFont typeface="Montserrat"/>
              <a:buChar char="•"/>
              <a:defRPr b="0" i="0" sz="1500">
                <a:latin typeface="Montserrat"/>
                <a:ea typeface="Montserrat"/>
                <a:cs typeface="Montserrat"/>
                <a:sym typeface="Montserrat"/>
              </a:defRPr>
            </a:lvl1pPr>
            <a:lvl2pPr indent="-323850" lvl="1" marL="914400" rtl="0" algn="l">
              <a:lnSpc>
                <a:spcPct val="90000"/>
              </a:lnSpc>
              <a:spcBef>
                <a:spcPts val="400"/>
              </a:spcBef>
              <a:spcAft>
                <a:spcPts val="0"/>
              </a:spcAft>
              <a:buClr>
                <a:schemeClr val="dk1"/>
              </a:buClr>
              <a:buSzPts val="1500"/>
              <a:buFont typeface="Arial"/>
              <a:buChar char="•"/>
              <a:defRPr/>
            </a:lvl2pPr>
            <a:lvl3pPr indent="-323850" lvl="2" marL="1371600" rtl="0" algn="l">
              <a:lnSpc>
                <a:spcPct val="90000"/>
              </a:lnSpc>
              <a:spcBef>
                <a:spcPts val="400"/>
              </a:spcBef>
              <a:spcAft>
                <a:spcPts val="0"/>
              </a:spcAft>
              <a:buClr>
                <a:schemeClr val="dk1"/>
              </a:buClr>
              <a:buSzPts val="1500"/>
              <a:buFont typeface="Arial"/>
              <a:buChar char="•"/>
              <a:defRPr/>
            </a:lvl3pPr>
            <a:lvl4pPr indent="-323850" lvl="3" marL="1828800" rtl="0" algn="l">
              <a:lnSpc>
                <a:spcPct val="90000"/>
              </a:lnSpc>
              <a:spcBef>
                <a:spcPts val="400"/>
              </a:spcBef>
              <a:spcAft>
                <a:spcPts val="0"/>
              </a:spcAft>
              <a:buClr>
                <a:schemeClr val="dk1"/>
              </a:buClr>
              <a:buSzPts val="1500"/>
              <a:buFont typeface="Arial"/>
              <a:buChar char="•"/>
              <a:defRPr/>
            </a:lvl4pPr>
            <a:lvl5pPr indent="-323850" lvl="4" marL="2286000" rtl="0" algn="l">
              <a:lnSpc>
                <a:spcPct val="90000"/>
              </a:lnSpc>
              <a:spcBef>
                <a:spcPts val="400"/>
              </a:spcBef>
              <a:spcAft>
                <a:spcPts val="0"/>
              </a:spcAft>
              <a:buClr>
                <a:schemeClr val="dk1"/>
              </a:buClr>
              <a:buSzPts val="1500"/>
              <a:buFont typeface="Arial"/>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75" name="Google Shape;75;p17"/>
          <p:cNvPicPr preferRelativeResize="0"/>
          <p:nvPr/>
        </p:nvPicPr>
        <p:blipFill rotWithShape="1">
          <a:blip r:embed="rId2">
            <a:alphaModFix/>
          </a:blip>
          <a:srcRect b="0" l="0" r="0" t="0"/>
          <a:stretch/>
        </p:blipFill>
        <p:spPr>
          <a:xfrm>
            <a:off x="334899" y="4740413"/>
            <a:ext cx="950782" cy="222721"/>
          </a:xfrm>
          <a:prstGeom prst="rect">
            <a:avLst/>
          </a:prstGeom>
          <a:noFill/>
          <a:ln>
            <a:noFill/>
          </a:ln>
        </p:spPr>
      </p:pic>
      <p:sp>
        <p:nvSpPr>
          <p:cNvPr id="76" name="Google Shape;76;p17"/>
          <p:cNvSpPr txBox="1"/>
          <p:nvPr>
            <p:ph idx="3" type="body"/>
          </p:nvPr>
        </p:nvSpPr>
        <p:spPr>
          <a:xfrm>
            <a:off x="385763" y="1165601"/>
            <a:ext cx="8371500" cy="766800"/>
          </a:xfrm>
          <a:prstGeom prst="rect">
            <a:avLst/>
          </a:prstGeom>
          <a:noFill/>
          <a:ln>
            <a:noFill/>
          </a:ln>
        </p:spPr>
        <p:txBody>
          <a:bodyPr anchorCtr="0" anchor="ctr" bIns="34275" lIns="68575" spcFirstLastPara="1" rIns="68575" wrap="square" tIns="34275">
            <a:noAutofit/>
          </a:bodyPr>
          <a:lstStyle>
            <a:lvl1pPr indent="-228600" lvl="0" marL="457200" rtl="0" algn="l">
              <a:lnSpc>
                <a:spcPct val="100000"/>
              </a:lnSpc>
              <a:spcBef>
                <a:spcPts val="800"/>
              </a:spcBef>
              <a:spcAft>
                <a:spcPts val="0"/>
              </a:spcAft>
              <a:buSzPts val="1500"/>
              <a:buNone/>
              <a:defRPr b="0" i="0" sz="2400" u="none" cap="none" strike="noStrike">
                <a:solidFill>
                  <a:schemeClr val="dk1"/>
                </a:solidFill>
                <a:latin typeface="Syne"/>
                <a:ea typeface="Syne"/>
                <a:cs typeface="Syne"/>
                <a:sym typeface="Syne"/>
              </a:defRPr>
            </a:lvl1pPr>
            <a:lvl2pPr indent="-323850" lvl="1" marL="914400" rtl="0" algn="l">
              <a:lnSpc>
                <a:spcPct val="90000"/>
              </a:lnSpc>
              <a:spcBef>
                <a:spcPts val="400"/>
              </a:spcBef>
              <a:spcAft>
                <a:spcPts val="0"/>
              </a:spcAft>
              <a:buSzPts val="1500"/>
              <a:buChar char="○"/>
              <a:defRPr/>
            </a:lvl2pPr>
            <a:lvl3pPr indent="-323850" lvl="2" marL="1371600" rtl="0" algn="l">
              <a:lnSpc>
                <a:spcPct val="90000"/>
              </a:lnSpc>
              <a:spcBef>
                <a:spcPts val="400"/>
              </a:spcBef>
              <a:spcAft>
                <a:spcPts val="0"/>
              </a:spcAft>
              <a:buSzPts val="1500"/>
              <a:buChar char="■"/>
              <a:defRPr/>
            </a:lvl3pPr>
            <a:lvl4pPr indent="-323850" lvl="3" marL="1828800" rtl="0" algn="l">
              <a:lnSpc>
                <a:spcPct val="90000"/>
              </a:lnSpc>
              <a:spcBef>
                <a:spcPts val="400"/>
              </a:spcBef>
              <a:spcAft>
                <a:spcPts val="0"/>
              </a:spcAft>
              <a:buSzPts val="1500"/>
              <a:buChar char="●"/>
              <a:defRPr/>
            </a:lvl4pPr>
            <a:lvl5pPr indent="-323850" lvl="4" marL="2286000" rtl="0" algn="l">
              <a:lnSpc>
                <a:spcPct val="90000"/>
              </a:lnSpc>
              <a:spcBef>
                <a:spcPts val="400"/>
              </a:spcBef>
              <a:spcAft>
                <a:spcPts val="0"/>
              </a:spcAft>
              <a:buSzPts val="15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E-pDbwP2fKc"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o_XduFbqt_w"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457200" y="-12"/>
            <a:ext cx="9144000" cy="4018224"/>
          </a:xfrm>
          <a:prstGeom prst="rect">
            <a:avLst/>
          </a:prstGeom>
          <a:noFill/>
          <a:ln>
            <a:noFill/>
          </a:ln>
        </p:spPr>
      </p:pic>
      <p:sp>
        <p:nvSpPr>
          <p:cNvPr id="82" name="Google Shape;82;p18"/>
          <p:cNvSpPr txBox="1"/>
          <p:nvPr/>
        </p:nvSpPr>
        <p:spPr>
          <a:xfrm>
            <a:off x="574950" y="3923050"/>
            <a:ext cx="4080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000000"/>
                </a:solidFill>
                <a:latin typeface="Syne Medium"/>
                <a:ea typeface="Syne Medium"/>
                <a:cs typeface="Syne Medium"/>
                <a:sym typeface="Syne Medium"/>
              </a:rPr>
              <a:t>Eliise-Berta Tarto</a:t>
            </a:r>
            <a:endParaRPr sz="2000">
              <a:solidFill>
                <a:srgbClr val="000000"/>
              </a:solidFill>
              <a:latin typeface="Syne Medium"/>
              <a:ea typeface="Syne Medium"/>
              <a:cs typeface="Syne Medium"/>
              <a:sym typeface="Syne Medium"/>
            </a:endParaRPr>
          </a:p>
          <a:p>
            <a:pPr indent="0" lvl="0" marL="0" rtl="0" algn="l">
              <a:spcBef>
                <a:spcPts val="0"/>
              </a:spcBef>
              <a:spcAft>
                <a:spcPts val="0"/>
              </a:spcAft>
              <a:buNone/>
            </a:pPr>
            <a:r>
              <a:rPr lang="en" sz="2000">
                <a:latin typeface="Syne Medium"/>
                <a:ea typeface="Syne Medium"/>
                <a:cs typeface="Syne Medium"/>
                <a:sym typeface="Syne Medium"/>
              </a:rPr>
              <a:t>22</a:t>
            </a:r>
            <a:r>
              <a:rPr lang="en" sz="2000">
                <a:solidFill>
                  <a:srgbClr val="000000"/>
                </a:solidFill>
                <a:latin typeface="Syne Medium"/>
                <a:ea typeface="Syne Medium"/>
                <a:cs typeface="Syne Medium"/>
                <a:sym typeface="Syne Medium"/>
              </a:rPr>
              <a:t>.0</a:t>
            </a:r>
            <a:r>
              <a:rPr lang="en" sz="2000">
                <a:latin typeface="Syne Medium"/>
                <a:ea typeface="Syne Medium"/>
                <a:cs typeface="Syne Medium"/>
                <a:sym typeface="Syne Medium"/>
              </a:rPr>
              <a:t>5</a:t>
            </a:r>
            <a:r>
              <a:rPr lang="en" sz="2000">
                <a:solidFill>
                  <a:srgbClr val="000000"/>
                </a:solidFill>
                <a:latin typeface="Syne Medium"/>
                <a:ea typeface="Syne Medium"/>
                <a:cs typeface="Syne Medium"/>
                <a:sym typeface="Syne Medium"/>
              </a:rPr>
              <a:t>.2024 </a:t>
            </a:r>
            <a:endParaRPr sz="2000">
              <a:solidFill>
                <a:srgbClr val="000000"/>
              </a:solidFill>
              <a:latin typeface="Syne Medium"/>
              <a:ea typeface="Syne Medium"/>
              <a:cs typeface="Syne Medium"/>
              <a:sym typeface="Syne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7"/>
          <p:cNvSpPr txBox="1"/>
          <p:nvPr/>
        </p:nvSpPr>
        <p:spPr>
          <a:xfrm>
            <a:off x="5435375" y="152400"/>
            <a:ext cx="3481800" cy="4838700"/>
          </a:xfrm>
          <a:prstGeom prst="rect">
            <a:avLst/>
          </a:prstGeom>
          <a:noFill/>
          <a:ln>
            <a:noFill/>
          </a:ln>
        </p:spPr>
        <p:txBody>
          <a:bodyPr anchorCtr="0" anchor="t" bIns="91425" lIns="91425" spcFirstLastPara="1" rIns="91425" wrap="square" tIns="91425">
            <a:normAutofit fontScale="92500" lnSpcReduction="20000"/>
          </a:bodyPr>
          <a:lstStyle/>
          <a:p>
            <a:pPr indent="-346075" lvl="0" marL="457200" rtl="0" algn="l">
              <a:lnSpc>
                <a:spcPct val="115000"/>
              </a:lnSpc>
              <a:spcBef>
                <a:spcPts val="0"/>
              </a:spcBef>
              <a:spcAft>
                <a:spcPts val="0"/>
              </a:spcAft>
              <a:buClr>
                <a:srgbClr val="595959"/>
              </a:buClr>
              <a:buSzPct val="100000"/>
              <a:buFont typeface="Montserrat Medium"/>
              <a:buChar char="-"/>
            </a:pPr>
            <a:r>
              <a:rPr lang="en" sz="2000">
                <a:latin typeface="Montserrat Medium"/>
                <a:ea typeface="Montserrat Medium"/>
                <a:cs typeface="Montserrat Medium"/>
                <a:sym typeface="Montserrat Medium"/>
              </a:rPr>
              <a:t>Koostöös Tartu Tervishoiu Kõrgkooliga muusikute tervisenäitajate mõõtmine</a:t>
            </a:r>
            <a:br>
              <a:rPr lang="en" sz="2000">
                <a:latin typeface="Montserrat Medium"/>
                <a:ea typeface="Montserrat Medium"/>
                <a:cs typeface="Montserrat Medium"/>
                <a:sym typeface="Montserrat Medium"/>
              </a:rPr>
            </a:br>
            <a:endParaRPr sz="2000">
              <a:latin typeface="Montserrat Medium"/>
              <a:ea typeface="Montserrat Medium"/>
              <a:cs typeface="Montserrat Medium"/>
              <a:sym typeface="Montserrat Medium"/>
            </a:endParaRPr>
          </a:p>
          <a:p>
            <a:pPr indent="-346075" lvl="0" marL="457200" rtl="0" algn="l">
              <a:lnSpc>
                <a:spcPct val="115000"/>
              </a:lnSpc>
              <a:spcBef>
                <a:spcPts val="0"/>
              </a:spcBef>
              <a:spcAft>
                <a:spcPts val="0"/>
              </a:spcAft>
              <a:buClr>
                <a:srgbClr val="595959"/>
              </a:buClr>
              <a:buSzPct val="100000"/>
              <a:buFont typeface="Montserrat Medium"/>
              <a:buChar char="-"/>
            </a:pPr>
            <a:r>
              <a:rPr lang="en" sz="2000">
                <a:latin typeface="Montserrat Medium"/>
                <a:ea typeface="Montserrat Medium"/>
                <a:cs typeface="Montserrat Medium"/>
                <a:sym typeface="Montserrat Medium"/>
              </a:rPr>
              <a:t>Andmetest valmib </a:t>
            </a:r>
            <a:r>
              <a:rPr lang="en" sz="2000">
                <a:latin typeface="Montserrat Medium"/>
                <a:ea typeface="Montserrat Medium"/>
                <a:cs typeface="Montserrat Medium"/>
                <a:sym typeface="Montserrat Medium"/>
              </a:rPr>
              <a:t>visuaallahendus</a:t>
            </a:r>
            <a:r>
              <a:rPr lang="en" sz="2000">
                <a:latin typeface="Montserrat Medium"/>
                <a:ea typeface="Montserrat Medium"/>
                <a:cs typeface="Montserrat Medium"/>
                <a:sym typeface="Montserrat Medium"/>
              </a:rPr>
              <a:t> kontserdi ajal jälgimiseks, hiljem ka teadusartikkel</a:t>
            </a:r>
            <a:br>
              <a:rPr lang="en" sz="2000">
                <a:latin typeface="Montserrat Medium"/>
                <a:ea typeface="Montserrat Medium"/>
                <a:cs typeface="Montserrat Medium"/>
                <a:sym typeface="Montserrat Medium"/>
              </a:rPr>
            </a:br>
            <a:endParaRPr sz="2000">
              <a:latin typeface="Montserrat Medium"/>
              <a:ea typeface="Montserrat Medium"/>
              <a:cs typeface="Montserrat Medium"/>
              <a:sym typeface="Montserrat Medium"/>
            </a:endParaRPr>
          </a:p>
          <a:p>
            <a:pPr indent="-346075" lvl="0" marL="457200" rtl="0" algn="l">
              <a:lnSpc>
                <a:spcPct val="115000"/>
              </a:lnSpc>
              <a:spcBef>
                <a:spcPts val="0"/>
              </a:spcBef>
              <a:spcAft>
                <a:spcPts val="0"/>
              </a:spcAft>
              <a:buClr>
                <a:srgbClr val="595959"/>
              </a:buClr>
              <a:buSzPct val="100000"/>
              <a:buFont typeface="Montserrat Medium"/>
              <a:buChar char="-"/>
            </a:pPr>
            <a:r>
              <a:rPr lang="en" sz="2000">
                <a:latin typeface="Montserrat Medium"/>
                <a:ea typeface="Montserrat Medium"/>
                <a:cs typeface="Montserrat Medium"/>
                <a:sym typeface="Montserrat Medium"/>
              </a:rPr>
              <a:t>Kirjeldus- ja viipekeeletõlge</a:t>
            </a:r>
            <a:br>
              <a:rPr lang="en" sz="2000">
                <a:latin typeface="Montserrat Medium"/>
                <a:ea typeface="Montserrat Medium"/>
                <a:cs typeface="Montserrat Medium"/>
                <a:sym typeface="Montserrat Medium"/>
              </a:rPr>
            </a:br>
            <a:endParaRPr sz="2000">
              <a:latin typeface="Montserrat Medium"/>
              <a:ea typeface="Montserrat Medium"/>
              <a:cs typeface="Montserrat Medium"/>
              <a:sym typeface="Montserrat Medium"/>
            </a:endParaRPr>
          </a:p>
          <a:p>
            <a:pPr indent="-346075" lvl="0" marL="457200" rtl="0" algn="l">
              <a:lnSpc>
                <a:spcPct val="115000"/>
              </a:lnSpc>
              <a:spcBef>
                <a:spcPts val="0"/>
              </a:spcBef>
              <a:spcAft>
                <a:spcPts val="0"/>
              </a:spcAft>
              <a:buClr>
                <a:srgbClr val="595959"/>
              </a:buClr>
              <a:buSzPct val="100000"/>
              <a:buFont typeface="Montserrat Medium"/>
              <a:buChar char="-"/>
            </a:pPr>
            <a:r>
              <a:rPr lang="en" sz="2000">
                <a:solidFill>
                  <a:schemeClr val="dk1"/>
                </a:solidFill>
                <a:latin typeface="Montserrat Medium"/>
                <a:ea typeface="Montserrat Medium"/>
                <a:cs typeface="Montserrat Medium"/>
                <a:sym typeface="Montserrat Medium"/>
              </a:rPr>
              <a:t>Piletid saadaval </a:t>
            </a:r>
            <a:r>
              <a:rPr b="1" lang="en" sz="2000">
                <a:solidFill>
                  <a:schemeClr val="dk1"/>
                </a:solidFill>
                <a:latin typeface="Montserrat"/>
                <a:ea typeface="Montserrat"/>
                <a:cs typeface="Montserrat"/>
                <a:sym typeface="Montserrat"/>
              </a:rPr>
              <a:t>Piletilevis!</a:t>
            </a:r>
            <a:endParaRPr b="1" sz="2000">
              <a:latin typeface="Montserrat"/>
              <a:ea typeface="Montserrat"/>
              <a:cs typeface="Montserrat"/>
              <a:sym typeface="Montserrat"/>
            </a:endParaRPr>
          </a:p>
        </p:txBody>
      </p:sp>
      <p:pic>
        <p:nvPicPr>
          <p:cNvPr id="138" name="Google Shape;138;p27"/>
          <p:cNvPicPr preferRelativeResize="0"/>
          <p:nvPr/>
        </p:nvPicPr>
        <p:blipFill rotWithShape="1">
          <a:blip r:embed="rId3">
            <a:alphaModFix/>
          </a:blip>
          <a:srcRect b="0" l="0" r="0" t="0"/>
          <a:stretch/>
        </p:blipFill>
        <p:spPr>
          <a:xfrm>
            <a:off x="152400" y="152400"/>
            <a:ext cx="4838700"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nvSpPr>
        <p:spPr>
          <a:xfrm>
            <a:off x="226400" y="152400"/>
            <a:ext cx="3345600" cy="4838700"/>
          </a:xfrm>
          <a:prstGeom prst="rect">
            <a:avLst/>
          </a:prstGeom>
          <a:noFill/>
          <a:ln>
            <a:noFill/>
          </a:ln>
        </p:spPr>
        <p:txBody>
          <a:bodyPr anchorCtr="0" anchor="t" bIns="91425" lIns="91425" spcFirstLastPara="1" rIns="91425" wrap="square" tIns="91425">
            <a:normAutofit/>
          </a:bodyPr>
          <a:lstStyle/>
          <a:p>
            <a:pPr indent="0" lvl="0" marL="457200" rtl="0" algn="l">
              <a:lnSpc>
                <a:spcPct val="95000"/>
              </a:lnSpc>
              <a:spcBef>
                <a:spcPts val="0"/>
              </a:spcBef>
              <a:spcAft>
                <a:spcPts val="0"/>
              </a:spcAft>
              <a:buNone/>
            </a:pPr>
            <a:r>
              <a:t/>
            </a:r>
            <a:endParaRPr sz="1900">
              <a:latin typeface="Montserrat Medium"/>
              <a:ea typeface="Montserrat Medium"/>
              <a:cs typeface="Montserrat Medium"/>
              <a:sym typeface="Montserrat Medium"/>
            </a:endParaRPr>
          </a:p>
          <a:p>
            <a:pPr indent="0" lvl="0" marL="457200" rtl="0" algn="l">
              <a:lnSpc>
                <a:spcPct val="95000"/>
              </a:lnSpc>
              <a:spcBef>
                <a:spcPts val="1200"/>
              </a:spcBef>
              <a:spcAft>
                <a:spcPts val="0"/>
              </a:spcAft>
              <a:buNone/>
            </a:pPr>
            <a:r>
              <a:t/>
            </a:r>
            <a:endParaRPr sz="1900">
              <a:latin typeface="Montserrat Medium"/>
              <a:ea typeface="Montserrat Medium"/>
              <a:cs typeface="Montserrat Medium"/>
              <a:sym typeface="Montserrat Medium"/>
            </a:endParaRPr>
          </a:p>
          <a:p>
            <a:pPr indent="-349250" lvl="0" marL="457200" rtl="0" algn="l">
              <a:lnSpc>
                <a:spcPct val="95000"/>
              </a:lnSpc>
              <a:spcBef>
                <a:spcPts val="1200"/>
              </a:spcBef>
              <a:spcAft>
                <a:spcPts val="0"/>
              </a:spcAft>
              <a:buSzPts val="1900"/>
              <a:buFont typeface="Montserrat Medium"/>
              <a:buChar char="-"/>
            </a:pPr>
            <a:r>
              <a:rPr lang="en" sz="1900">
                <a:latin typeface="Montserrat Medium"/>
                <a:ea typeface="Montserrat Medium"/>
                <a:cs typeface="Montserrat Medium"/>
                <a:sym typeface="Montserrat Medium"/>
              </a:rPr>
              <a:t>Juunist augustini igal teisel ja neljandal laupäeval Arbi järve rannapromenaadil</a:t>
            </a:r>
            <a:br>
              <a:rPr lang="en" sz="1900">
                <a:latin typeface="Montserrat Medium"/>
                <a:ea typeface="Montserrat Medium"/>
                <a:cs typeface="Montserrat Medium"/>
                <a:sym typeface="Montserrat Medium"/>
              </a:rPr>
            </a:br>
            <a:endParaRPr sz="1900">
              <a:latin typeface="Montserrat Medium"/>
              <a:ea typeface="Montserrat Medium"/>
              <a:cs typeface="Montserrat Medium"/>
              <a:sym typeface="Montserrat Medium"/>
            </a:endParaRPr>
          </a:p>
          <a:p>
            <a:pPr indent="-349250" lvl="0" marL="457200" rtl="0" algn="l">
              <a:lnSpc>
                <a:spcPct val="95000"/>
              </a:lnSpc>
              <a:spcBef>
                <a:spcPts val="0"/>
              </a:spcBef>
              <a:spcAft>
                <a:spcPts val="0"/>
              </a:spcAft>
              <a:buSzPts val="1900"/>
              <a:buFont typeface="Montserrat Medium"/>
              <a:buChar char="-"/>
            </a:pPr>
            <a:r>
              <a:rPr lang="en" sz="1900">
                <a:latin typeface="Montserrat Medium"/>
                <a:ea typeface="Montserrat Medium"/>
                <a:cs typeface="Montserrat Medium"/>
                <a:sym typeface="Montserrat Medium"/>
              </a:rPr>
              <a:t>27. juulil DJ Möls </a:t>
            </a:r>
            <a:br>
              <a:rPr lang="en" sz="1900">
                <a:latin typeface="Montserrat Medium"/>
                <a:ea typeface="Montserrat Medium"/>
                <a:cs typeface="Montserrat Medium"/>
                <a:sym typeface="Montserrat Medium"/>
              </a:rPr>
            </a:br>
            <a:endParaRPr sz="1900">
              <a:latin typeface="Montserrat Medium"/>
              <a:ea typeface="Montserrat Medium"/>
              <a:cs typeface="Montserrat Medium"/>
              <a:sym typeface="Montserrat Medium"/>
            </a:endParaRPr>
          </a:p>
          <a:p>
            <a:pPr indent="-349250" lvl="0" marL="457200" rtl="0" algn="l">
              <a:lnSpc>
                <a:spcPct val="95000"/>
              </a:lnSpc>
              <a:spcBef>
                <a:spcPts val="0"/>
              </a:spcBef>
              <a:spcAft>
                <a:spcPts val="0"/>
              </a:spcAft>
              <a:buSzPts val="1900"/>
              <a:buFont typeface="Montserrat Medium"/>
              <a:buChar char="-"/>
            </a:pPr>
            <a:r>
              <a:rPr lang="en" sz="1900">
                <a:latin typeface="Montserrat Medium"/>
                <a:ea typeface="Montserrat Medium"/>
                <a:cs typeface="Montserrat Medium"/>
                <a:sym typeface="Montserrat Medium"/>
              </a:rPr>
              <a:t>Eesti Liikumis- ja Heaolufestivali ametlik afterparty </a:t>
            </a:r>
            <a:br>
              <a:rPr lang="en" sz="1900">
                <a:latin typeface="Montserrat Medium"/>
                <a:ea typeface="Montserrat Medium"/>
                <a:cs typeface="Montserrat Medium"/>
                <a:sym typeface="Montserrat Medium"/>
              </a:rPr>
            </a:br>
            <a:endParaRPr sz="1900">
              <a:latin typeface="Montserrat Medium"/>
              <a:ea typeface="Montserrat Medium"/>
              <a:cs typeface="Montserrat Medium"/>
              <a:sym typeface="Montserrat Medium"/>
            </a:endParaRPr>
          </a:p>
          <a:p>
            <a:pPr indent="-349250" lvl="0" marL="457200" rtl="0" algn="l">
              <a:lnSpc>
                <a:spcPct val="95000"/>
              </a:lnSpc>
              <a:spcBef>
                <a:spcPts val="0"/>
              </a:spcBef>
              <a:spcAft>
                <a:spcPts val="0"/>
              </a:spcAft>
              <a:buSzPts val="1900"/>
              <a:buFont typeface="Montserrat Medium"/>
              <a:buChar char="-"/>
            </a:pPr>
            <a:r>
              <a:rPr lang="en" sz="1900">
                <a:latin typeface="Montserrat Medium"/>
                <a:ea typeface="Montserrat Medium"/>
                <a:cs typeface="Montserrat Medium"/>
                <a:sym typeface="Montserrat Medium"/>
              </a:rPr>
              <a:t>Ööbuss Tartusse</a:t>
            </a:r>
            <a:endParaRPr sz="1900">
              <a:latin typeface="Montserrat Medium"/>
              <a:ea typeface="Montserrat Medium"/>
              <a:cs typeface="Montserrat Medium"/>
              <a:sym typeface="Montserrat Medium"/>
            </a:endParaRPr>
          </a:p>
        </p:txBody>
      </p:sp>
      <p:pic>
        <p:nvPicPr>
          <p:cNvPr id="144" name="Google Shape;144;p28"/>
          <p:cNvPicPr preferRelativeResize="0"/>
          <p:nvPr/>
        </p:nvPicPr>
        <p:blipFill>
          <a:blip r:embed="rId3">
            <a:alphaModFix/>
          </a:blip>
          <a:stretch>
            <a:fillRect/>
          </a:stretch>
        </p:blipFill>
        <p:spPr>
          <a:xfrm>
            <a:off x="4105400" y="152400"/>
            <a:ext cx="4838700"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latin typeface="Syne"/>
                <a:ea typeface="Syne"/>
                <a:cs typeface="Syne"/>
                <a:sym typeface="Syne"/>
              </a:rPr>
              <a:t>Vabatahtlikud</a:t>
            </a:r>
            <a:endParaRPr b="1" sz="2800">
              <a:solidFill>
                <a:srgbClr val="000000"/>
              </a:solidFill>
              <a:latin typeface="Syne"/>
              <a:ea typeface="Syne"/>
              <a:cs typeface="Syne"/>
              <a:sym typeface="Syne"/>
            </a:endParaRPr>
          </a:p>
        </p:txBody>
      </p:sp>
      <p:sp>
        <p:nvSpPr>
          <p:cNvPr id="150" name="Google Shape;150;p29"/>
          <p:cNvSpPr txBox="1"/>
          <p:nvPr/>
        </p:nvSpPr>
        <p:spPr>
          <a:xfrm>
            <a:off x="311700" y="1152475"/>
            <a:ext cx="8520600" cy="3416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t/>
            </a:r>
            <a:endParaRPr sz="1800">
              <a:solidFill>
                <a:srgbClr val="000000"/>
              </a:solidFill>
              <a:latin typeface="Montserrat Medium"/>
              <a:ea typeface="Montserrat Medium"/>
              <a:cs typeface="Montserrat Medium"/>
              <a:sym typeface="Montserrat Medium"/>
            </a:endParaRPr>
          </a:p>
          <a:p>
            <a:pPr indent="-342900" lvl="0" marL="457200" rtl="0" algn="l">
              <a:lnSpc>
                <a:spcPct val="115000"/>
              </a:lnSpc>
              <a:spcBef>
                <a:spcPts val="1200"/>
              </a:spcBef>
              <a:spcAft>
                <a:spcPts val="0"/>
              </a:spcAft>
              <a:buClr>
                <a:srgbClr val="000000"/>
              </a:buClr>
              <a:buSzPts val="1800"/>
              <a:buFont typeface="Montserrat Medium"/>
              <a:buChar char="-"/>
            </a:pPr>
            <a:r>
              <a:rPr b="1" lang="en" sz="1800">
                <a:solidFill>
                  <a:srgbClr val="000000"/>
                </a:solidFill>
                <a:latin typeface="Montserrat"/>
                <a:ea typeface="Montserrat"/>
                <a:cs typeface="Montserrat"/>
                <a:sym typeface="Montserrat"/>
              </a:rPr>
              <a:t>Heakorra vabatahtlikud</a:t>
            </a:r>
            <a:r>
              <a:rPr lang="en" sz="1800">
                <a:solidFill>
                  <a:srgbClr val="000000"/>
                </a:solidFill>
                <a:latin typeface="Montserrat Medium"/>
                <a:ea typeface="Montserrat Medium"/>
                <a:cs typeface="Montserrat Medium"/>
                <a:sym typeface="Montserrat Medium"/>
              </a:rPr>
              <a:t> (sh liikluskorraldus)</a:t>
            </a:r>
            <a:endParaRPr sz="1800">
              <a:solidFill>
                <a:srgbClr val="000000"/>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rgbClr val="000000"/>
              </a:buClr>
              <a:buSzPts val="1800"/>
              <a:buFont typeface="Montserrat Medium"/>
              <a:buChar char="-"/>
            </a:pPr>
            <a:r>
              <a:rPr b="1" lang="en" sz="1800">
                <a:solidFill>
                  <a:srgbClr val="000000"/>
                </a:solidFill>
                <a:latin typeface="Montserrat"/>
                <a:ea typeface="Montserrat"/>
                <a:cs typeface="Montserrat"/>
                <a:sym typeface="Montserrat"/>
              </a:rPr>
              <a:t>Info vabatahtlikud</a:t>
            </a:r>
            <a:r>
              <a:rPr lang="en" sz="1800">
                <a:solidFill>
                  <a:srgbClr val="000000"/>
                </a:solidFill>
                <a:latin typeface="Montserrat Medium"/>
                <a:ea typeface="Montserrat Medium"/>
                <a:cs typeface="Montserrat Medium"/>
                <a:sym typeface="Montserrat Medium"/>
              </a:rPr>
              <a:t> (sh piletimüük, maratonil osalejate registreerimine)</a:t>
            </a:r>
            <a:endParaRPr sz="1800">
              <a:solidFill>
                <a:srgbClr val="000000"/>
              </a:solidFill>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Clr>
                <a:srgbClr val="000000"/>
              </a:buClr>
              <a:buSzPts val="1800"/>
              <a:buFont typeface="Montserrat"/>
              <a:buChar char="-"/>
            </a:pPr>
            <a:r>
              <a:rPr b="1" lang="en" sz="1800">
                <a:solidFill>
                  <a:srgbClr val="000000"/>
                </a:solidFill>
                <a:latin typeface="Montserrat"/>
                <a:ea typeface="Montserrat"/>
                <a:cs typeface="Montserrat"/>
                <a:sym typeface="Montserrat"/>
              </a:rPr>
              <a:t>Ligipääsetavuse vabatahtlikud </a:t>
            </a:r>
            <a:endParaRPr b="1" sz="1800">
              <a:solidFill>
                <a:srgbClr val="000000"/>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0000"/>
              </a:buClr>
              <a:buSzPts val="1800"/>
              <a:buFont typeface="Montserrat"/>
              <a:buChar char="-"/>
            </a:pPr>
            <a:r>
              <a:rPr b="1" lang="en" sz="1800">
                <a:solidFill>
                  <a:srgbClr val="000000"/>
                </a:solidFill>
                <a:latin typeface="Montserrat"/>
                <a:ea typeface="Montserrat"/>
                <a:cs typeface="Montserrat"/>
                <a:sym typeface="Montserrat"/>
              </a:rPr>
              <a:t>Sotsiaalmeedia vabatahtlikud </a:t>
            </a:r>
            <a:endParaRPr b="1" sz="1800">
              <a:solidFill>
                <a:srgbClr val="000000"/>
              </a:solidFill>
              <a:latin typeface="Montserrat"/>
              <a:ea typeface="Montserrat"/>
              <a:cs typeface="Montserrat"/>
              <a:sym typeface="Montserrat"/>
            </a:endParaRPr>
          </a:p>
          <a:p>
            <a:pPr indent="-342900" lvl="0" marL="457200" rtl="0" algn="l">
              <a:lnSpc>
                <a:spcPct val="115000"/>
              </a:lnSpc>
              <a:spcBef>
                <a:spcPts val="0"/>
              </a:spcBef>
              <a:spcAft>
                <a:spcPts val="0"/>
              </a:spcAft>
              <a:buClr>
                <a:srgbClr val="000000"/>
              </a:buClr>
              <a:buSzPts val="1800"/>
              <a:buFont typeface="Montserrat"/>
              <a:buChar char="-"/>
            </a:pPr>
            <a:r>
              <a:rPr b="1" lang="en" sz="1800">
                <a:solidFill>
                  <a:srgbClr val="000000"/>
                </a:solidFill>
                <a:latin typeface="Montserrat"/>
                <a:ea typeface="Montserrat"/>
                <a:cs typeface="Montserrat"/>
                <a:sym typeface="Montserrat"/>
              </a:rPr>
              <a:t>Tehnilised vabatahtlikud </a:t>
            </a:r>
            <a:endParaRPr b="1" sz="1800">
              <a:solidFill>
                <a:srgbClr val="000000"/>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800">
              <a:solidFill>
                <a:srgbClr val="000000"/>
              </a:solidFill>
              <a:latin typeface="Montserrat Medium"/>
              <a:ea typeface="Montserrat Medium"/>
              <a:cs typeface="Montserrat Medium"/>
              <a:sym typeface="Montserrat Medium"/>
            </a:endParaRPr>
          </a:p>
          <a:p>
            <a:pPr indent="-342900" lvl="0" marL="457200" rtl="0" algn="l">
              <a:lnSpc>
                <a:spcPct val="115000"/>
              </a:lnSpc>
              <a:spcBef>
                <a:spcPts val="1200"/>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Eelsündmustel osalemine üritusele eelneval</a:t>
            </a:r>
            <a:br>
              <a:rPr lang="en" sz="1800">
                <a:solidFill>
                  <a:srgbClr val="000000"/>
                </a:solidFill>
                <a:latin typeface="Montserrat Medium"/>
                <a:ea typeface="Montserrat Medium"/>
                <a:cs typeface="Montserrat Medium"/>
                <a:sym typeface="Montserrat Medium"/>
              </a:rPr>
            </a:br>
            <a:r>
              <a:rPr lang="en" sz="1800">
                <a:solidFill>
                  <a:srgbClr val="000000"/>
                </a:solidFill>
                <a:latin typeface="Montserrat Medium"/>
                <a:ea typeface="Montserrat Medium"/>
                <a:cs typeface="Montserrat Medium"/>
                <a:sym typeface="Montserrat Medium"/>
              </a:rPr>
              <a:t>perioodil (märts-juuli)</a:t>
            </a:r>
            <a:endParaRPr sz="1800">
              <a:solidFill>
                <a:srgbClr val="000000"/>
              </a:solidFill>
              <a:latin typeface="Montserrat Medium"/>
              <a:ea typeface="Montserrat Medium"/>
              <a:cs typeface="Montserrat Medium"/>
              <a:sym typeface="Montserrat Medium"/>
            </a:endParaRPr>
          </a:p>
        </p:txBody>
      </p:sp>
      <p:pic>
        <p:nvPicPr>
          <p:cNvPr id="151" name="Google Shape;151;p29"/>
          <p:cNvPicPr preferRelativeResize="0"/>
          <p:nvPr/>
        </p:nvPicPr>
        <p:blipFill>
          <a:blip r:embed="rId3">
            <a:alphaModFix/>
          </a:blip>
          <a:stretch>
            <a:fillRect/>
          </a:stretch>
        </p:blipFill>
        <p:spPr>
          <a:xfrm rot="6057854">
            <a:off x="6775691" y="1789332"/>
            <a:ext cx="1882261" cy="35022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nvSpPr>
        <p:spPr>
          <a:xfrm>
            <a:off x="311700" y="906250"/>
            <a:ext cx="8520600" cy="136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000000"/>
                </a:solidFill>
                <a:latin typeface="Syne"/>
                <a:ea typeface="Syne"/>
                <a:cs typeface="Syne"/>
                <a:sym typeface="Syne"/>
              </a:rPr>
              <a:t>Püsi kursis:</a:t>
            </a:r>
            <a:endParaRPr b="1" sz="4000">
              <a:solidFill>
                <a:srgbClr val="000000"/>
              </a:solidFill>
              <a:latin typeface="Syne"/>
              <a:ea typeface="Syne"/>
              <a:cs typeface="Syne"/>
              <a:sym typeface="Syne"/>
            </a:endParaRPr>
          </a:p>
        </p:txBody>
      </p:sp>
      <p:pic>
        <p:nvPicPr>
          <p:cNvPr id="157" name="Google Shape;157;p30"/>
          <p:cNvPicPr preferRelativeResize="0"/>
          <p:nvPr/>
        </p:nvPicPr>
        <p:blipFill>
          <a:blip r:embed="rId3">
            <a:alphaModFix/>
          </a:blip>
          <a:stretch>
            <a:fillRect/>
          </a:stretch>
        </p:blipFill>
        <p:spPr>
          <a:xfrm>
            <a:off x="-1059850" y="1066800"/>
            <a:ext cx="3180634" cy="4524300"/>
          </a:xfrm>
          <a:prstGeom prst="rect">
            <a:avLst/>
          </a:prstGeom>
          <a:noFill/>
          <a:ln>
            <a:noFill/>
          </a:ln>
        </p:spPr>
      </p:pic>
      <p:sp>
        <p:nvSpPr>
          <p:cNvPr id="158" name="Google Shape;158;p30"/>
          <p:cNvSpPr txBox="1"/>
          <p:nvPr/>
        </p:nvSpPr>
        <p:spPr>
          <a:xfrm>
            <a:off x="882093" y="2488574"/>
            <a:ext cx="7922100" cy="63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00000"/>
                </a:solidFill>
                <a:latin typeface="Syne"/>
                <a:ea typeface="Syne"/>
                <a:cs typeface="Syne"/>
                <a:sym typeface="Syne"/>
              </a:rPr>
              <a:t>Eesti Liikumisfestival / Estonian Movement Festival</a:t>
            </a:r>
            <a:endParaRPr b="1" sz="2000">
              <a:solidFill>
                <a:srgbClr val="000000"/>
              </a:solidFill>
              <a:latin typeface="Syne"/>
              <a:ea typeface="Syne"/>
              <a:cs typeface="Syne"/>
              <a:sym typeface="Syne"/>
            </a:endParaRPr>
          </a:p>
        </p:txBody>
      </p:sp>
      <p:sp>
        <p:nvSpPr>
          <p:cNvPr id="159" name="Google Shape;159;p30"/>
          <p:cNvSpPr txBox="1"/>
          <p:nvPr/>
        </p:nvSpPr>
        <p:spPr>
          <a:xfrm>
            <a:off x="868913" y="3013379"/>
            <a:ext cx="7922100" cy="63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00000"/>
                </a:solidFill>
                <a:latin typeface="Syne"/>
                <a:ea typeface="Syne"/>
                <a:cs typeface="Syne"/>
                <a:sym typeface="Syne"/>
              </a:rPr>
              <a:t>@liikumisfestival</a:t>
            </a:r>
            <a:endParaRPr b="1" sz="2000">
              <a:solidFill>
                <a:srgbClr val="000000"/>
              </a:solidFill>
              <a:latin typeface="Syne"/>
              <a:ea typeface="Syne"/>
              <a:cs typeface="Syne"/>
              <a:sym typeface="Syne"/>
            </a:endParaRPr>
          </a:p>
        </p:txBody>
      </p:sp>
      <p:sp>
        <p:nvSpPr>
          <p:cNvPr id="160" name="Google Shape;160;p30"/>
          <p:cNvSpPr txBox="1"/>
          <p:nvPr/>
        </p:nvSpPr>
        <p:spPr>
          <a:xfrm>
            <a:off x="882100" y="3532000"/>
            <a:ext cx="8131200" cy="63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00000"/>
                </a:solidFill>
                <a:latin typeface="Syne"/>
                <a:ea typeface="Syne"/>
                <a:cs typeface="Syne"/>
                <a:sym typeface="Syne"/>
              </a:rPr>
              <a:t>www.visitelva.com/</a:t>
            </a:r>
            <a:r>
              <a:rPr b="1" lang="en" sz="2000">
                <a:latin typeface="Syne"/>
                <a:ea typeface="Syne"/>
                <a:cs typeface="Syne"/>
                <a:sym typeface="Syne"/>
              </a:rPr>
              <a:t>liikumisfestival</a:t>
            </a:r>
            <a:endParaRPr b="1" sz="2000">
              <a:latin typeface="Syne"/>
              <a:ea typeface="Syne"/>
              <a:cs typeface="Syne"/>
              <a:sym typeface="Syne"/>
            </a:endParaRPr>
          </a:p>
        </p:txBody>
      </p:sp>
      <p:pic>
        <p:nvPicPr>
          <p:cNvPr id="161" name="Google Shape;161;p30"/>
          <p:cNvPicPr preferRelativeResize="0"/>
          <p:nvPr/>
        </p:nvPicPr>
        <p:blipFill>
          <a:blip r:embed="rId4">
            <a:alphaModFix/>
          </a:blip>
          <a:stretch>
            <a:fillRect/>
          </a:stretch>
        </p:blipFill>
        <p:spPr>
          <a:xfrm rot="-2578746">
            <a:off x="304392" y="-1184394"/>
            <a:ext cx="1882259" cy="35022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0000"/>
                </a:solidFill>
                <a:latin typeface="Syne"/>
                <a:ea typeface="Syne"/>
                <a:cs typeface="Syne"/>
                <a:sym typeface="Syne"/>
              </a:rPr>
              <a:t>Mis üritusega tegemist on?</a:t>
            </a:r>
            <a:endParaRPr b="1" sz="2800">
              <a:solidFill>
                <a:srgbClr val="000000"/>
              </a:solidFill>
              <a:latin typeface="Syne"/>
              <a:ea typeface="Syne"/>
              <a:cs typeface="Syne"/>
              <a:sym typeface="Syne"/>
            </a:endParaRPr>
          </a:p>
        </p:txBody>
      </p:sp>
      <p:sp>
        <p:nvSpPr>
          <p:cNvPr id="88" name="Google Shape;88;p19"/>
          <p:cNvSpPr txBox="1"/>
          <p:nvPr/>
        </p:nvSpPr>
        <p:spPr>
          <a:xfrm>
            <a:off x="311700" y="1000075"/>
            <a:ext cx="8520600" cy="34164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0"/>
              </a:spcAft>
              <a:buNone/>
            </a:pPr>
            <a:r>
              <a:t/>
            </a:r>
            <a:endParaRPr sz="1800">
              <a:latin typeface="Montserrat Medium"/>
              <a:ea typeface="Montserrat Medium"/>
              <a:cs typeface="Montserrat Medium"/>
              <a:sym typeface="Montserrat Medium"/>
            </a:endParaRPr>
          </a:p>
          <a:p>
            <a:pPr indent="-342900" lvl="0" marL="457200" rtl="0" algn="just">
              <a:lnSpc>
                <a:spcPct val="115000"/>
              </a:lnSpc>
              <a:spcBef>
                <a:spcPts val="1200"/>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Eesti Liikumisfestivalide sarja kolmas üritus</a:t>
            </a:r>
            <a:br>
              <a:rPr lang="en" sz="1800">
                <a:solidFill>
                  <a:srgbClr val="000000"/>
                </a:solidFill>
                <a:latin typeface="Montserrat Medium"/>
                <a:ea typeface="Montserrat Medium"/>
                <a:cs typeface="Montserrat Medium"/>
                <a:sym typeface="Montserrat Medium"/>
              </a:rPr>
            </a:br>
            <a:endParaRPr sz="1800">
              <a:solidFill>
                <a:srgbClr val="000000"/>
              </a:solidFill>
              <a:latin typeface="Montserrat Medium"/>
              <a:ea typeface="Montserrat Medium"/>
              <a:cs typeface="Montserrat Medium"/>
              <a:sym typeface="Montserrat Medium"/>
            </a:endParaRPr>
          </a:p>
          <a:p>
            <a:pPr indent="-342900" lvl="0" marL="457200" rtl="0" algn="just">
              <a:lnSpc>
                <a:spcPct val="115000"/>
              </a:lnSpc>
              <a:spcBef>
                <a:spcPts val="0"/>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Euroopa kultuuripealinn Tartu 2024 põhiprogrammi üritus</a:t>
            </a:r>
            <a:br>
              <a:rPr lang="en" sz="1800">
                <a:solidFill>
                  <a:srgbClr val="000000"/>
                </a:solidFill>
                <a:latin typeface="Montserrat Medium"/>
                <a:ea typeface="Montserrat Medium"/>
                <a:cs typeface="Montserrat Medium"/>
                <a:sym typeface="Montserrat Medium"/>
              </a:rPr>
            </a:br>
            <a:endParaRPr sz="1800">
              <a:solidFill>
                <a:srgbClr val="000000"/>
              </a:solidFill>
              <a:latin typeface="Montserrat Medium"/>
              <a:ea typeface="Montserrat Medium"/>
              <a:cs typeface="Montserrat Medium"/>
              <a:sym typeface="Montserrat Medium"/>
            </a:endParaRPr>
          </a:p>
          <a:p>
            <a:pPr indent="-342900" lvl="0" marL="457200" rtl="0" algn="just">
              <a:lnSpc>
                <a:spcPct val="115000"/>
              </a:lnSpc>
              <a:spcBef>
                <a:spcPts val="0"/>
              </a:spcBef>
              <a:spcAft>
                <a:spcPts val="0"/>
              </a:spcAft>
              <a:buClr>
                <a:srgbClr val="000000"/>
              </a:buClr>
              <a:buSzPts val="1800"/>
              <a:buFont typeface="Montserrat Medium"/>
              <a:buChar char="-"/>
            </a:pPr>
            <a:r>
              <a:rPr lang="en" sz="1800">
                <a:solidFill>
                  <a:srgbClr val="000000"/>
                </a:solidFill>
                <a:latin typeface="Montserrat Medium"/>
                <a:ea typeface="Montserrat Medium"/>
                <a:cs typeface="Montserrat Medium"/>
                <a:sym typeface="Montserrat Medium"/>
              </a:rPr>
              <a:t>Ühendame spordi ja kultuuri </a:t>
            </a:r>
            <a:r>
              <a:rPr b="1" lang="en" sz="1800">
                <a:solidFill>
                  <a:srgbClr val="000000"/>
                </a:solidFill>
                <a:latin typeface="Montserrat"/>
                <a:ea typeface="Montserrat"/>
                <a:cs typeface="Montserrat"/>
                <a:sym typeface="Montserrat"/>
              </a:rPr>
              <a:t>/</a:t>
            </a:r>
            <a:r>
              <a:rPr lang="en" sz="1800">
                <a:solidFill>
                  <a:srgbClr val="000000"/>
                </a:solidFill>
                <a:latin typeface="Montserrat Medium"/>
                <a:ea typeface="Montserrat Medium"/>
                <a:cs typeface="Montserrat Medium"/>
                <a:sym typeface="Montserrat Medium"/>
              </a:rPr>
              <a:t> liikumise ja kaunid kunstid</a:t>
            </a:r>
            <a:br>
              <a:rPr lang="en" sz="1800">
                <a:solidFill>
                  <a:srgbClr val="000000"/>
                </a:solidFill>
                <a:latin typeface="Montserrat Medium"/>
                <a:ea typeface="Montserrat Medium"/>
                <a:cs typeface="Montserrat Medium"/>
                <a:sym typeface="Montserrat Medium"/>
              </a:rPr>
            </a:br>
            <a:endParaRPr sz="1800">
              <a:solidFill>
                <a:srgbClr val="000000"/>
              </a:solidFill>
              <a:latin typeface="Montserrat Medium"/>
              <a:ea typeface="Montserrat Medium"/>
              <a:cs typeface="Montserrat Medium"/>
              <a:sym typeface="Montserrat Medium"/>
            </a:endParaRPr>
          </a:p>
          <a:p>
            <a:pPr indent="-342900" lvl="0" marL="457200" rtl="0" algn="just">
              <a:lnSpc>
                <a:spcPct val="115000"/>
              </a:lnSpc>
              <a:spcBef>
                <a:spcPts val="0"/>
              </a:spcBef>
              <a:spcAft>
                <a:spcPts val="0"/>
              </a:spcAft>
              <a:buClr>
                <a:srgbClr val="595959"/>
              </a:buClr>
              <a:buSzPts val="1800"/>
              <a:buFont typeface="Montserrat Medium"/>
              <a:buChar char="-"/>
            </a:pPr>
            <a:r>
              <a:rPr lang="en" sz="1800">
                <a:latin typeface="Montserrat Medium"/>
                <a:ea typeface="Montserrat Medium"/>
                <a:cs typeface="Montserrat Medium"/>
                <a:sym typeface="Montserrat Medium"/>
              </a:rPr>
              <a:t>Sihtgrupid - noored, täiskasvanud, eakad, erivajadustega inimesed</a:t>
            </a:r>
            <a:endParaRPr sz="1800">
              <a:latin typeface="Montserrat Medium"/>
              <a:ea typeface="Montserrat Medium"/>
              <a:cs typeface="Montserrat Medium"/>
              <a:sym typeface="Montserrat Medium"/>
            </a:endParaRPr>
          </a:p>
        </p:txBody>
      </p:sp>
      <p:pic>
        <p:nvPicPr>
          <p:cNvPr id="89" name="Google Shape;89;p19"/>
          <p:cNvPicPr preferRelativeResize="0"/>
          <p:nvPr/>
        </p:nvPicPr>
        <p:blipFill>
          <a:blip r:embed="rId3">
            <a:alphaModFix/>
          </a:blip>
          <a:stretch>
            <a:fillRect/>
          </a:stretch>
        </p:blipFill>
        <p:spPr>
          <a:xfrm rot="6482732">
            <a:off x="6256492" y="3329535"/>
            <a:ext cx="1882261" cy="35022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Elvas leidis 30.-31. juulil aset esimene Eesti Liikumis- ja Spordifestival. Festival hõlmas endas suurel hulgal spordialade eksponeerimist, võistlusi, rahvusvahelist konverentsi, messiala ning meeelahutusprogrammi. Omavahel tegid koostööd 6 maakonda ning festivalil sai näha ja proovida kokku 35 erinevat spordiala. Mitmeid spordialasid sai ise professionaalide juhendamisel järgi proovida. &#10;&#10;Festivali tegevused toimusid Verevi rannas, Elva linnastaadionil ja spordipargis, Arbi järve ääres ja Keskväljakul, Tartumaa Tervisespordikeskuses, Elva spordihoones ja selle ümbruses, Elva discgolfipargis, Elva skatepark'is, Annikoru puhkepargis ja Elva Nike Arenal. &#10;&#10;Elva on Euroopa Parim Spordilinn!" id="94" name="Google Shape;94;p20" title="Eesti Liikumis- ja Spordifestival 2022">
            <a:hlinkClick r:id="rId3"/>
          </p:cNvPr>
          <p:cNvPicPr preferRelativeResize="0"/>
          <p:nvPr/>
        </p:nvPicPr>
        <p:blipFill>
          <a:blip r:embed="rId4">
            <a:alphaModFix/>
          </a:blip>
          <a:stretch>
            <a:fillRect/>
          </a:stretch>
        </p:blipFill>
        <p:spPr>
          <a:xfrm>
            <a:off x="403750" y="200250"/>
            <a:ext cx="8336500" cy="4689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7.-8. juulil toimus Elva linnas teine Eesti Liikumisfestival, mis sel korral kandis nime Eesti Liikumis- ja Elamusfestival. Festival toimus koostöös legendaarse suveürituse Elva kohvikutepäevaga. &#10;&#10;Festival pakkus, nii nagu nimigi ütleb, palju erinevaid elamusi nii suurtele kui väikestele – toiduelamusi, liikumiselamusi, tegevuselamusi ja kogemuselamusi. Toimus videvikukino, lastejooga, trepiseminar, sõit valguspaatidega ja palju muud põnevat. Festivalile ja kohvikutepäevale pandi võimas punkt keskväljaku kontserdiga.&#10;&#10;Liikumisfestival tuleb erinevate teemafookustega ka järgnevatel aastatel ning 2024. aastal ootame Sind taas Elvasse, Eesti Liikumis- ja Heaolufestivalile! Märgi end juba osalema siin: https://fb.me/e/3kC9Ddego&#10;&#10;Jälgi meid ka Facebookis Eesti Liikumisfestival / Estonian Movement Festival.&#10;&#10;#elvavald #elavelva #visitelva #liikumisaasta" id="99" name="Google Shape;99;p21" title="Eesti Liikumis -  ja Elamusfestival 2023">
            <a:hlinkClick r:id="rId3"/>
          </p:cNvPr>
          <p:cNvPicPr preferRelativeResize="0"/>
          <p:nvPr/>
        </p:nvPicPr>
        <p:blipFill>
          <a:blip r:embed="rId4">
            <a:alphaModFix/>
          </a:blip>
          <a:stretch>
            <a:fillRect/>
          </a:stretch>
        </p:blipFill>
        <p:spPr>
          <a:xfrm>
            <a:off x="378950" y="202075"/>
            <a:ext cx="8386100" cy="471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latin typeface="Syne"/>
                <a:ea typeface="Syne"/>
                <a:cs typeface="Syne"/>
                <a:sym typeface="Syne"/>
              </a:rPr>
              <a:t>Peamine sõnum</a:t>
            </a:r>
            <a:endParaRPr b="1" sz="2800">
              <a:solidFill>
                <a:srgbClr val="000000"/>
              </a:solidFill>
              <a:latin typeface="Syne"/>
              <a:ea typeface="Syne"/>
              <a:cs typeface="Syne"/>
              <a:sym typeface="Syne"/>
            </a:endParaRPr>
          </a:p>
        </p:txBody>
      </p:sp>
      <p:sp>
        <p:nvSpPr>
          <p:cNvPr id="105" name="Google Shape;105;p22"/>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457200" rtl="0" algn="just">
              <a:lnSpc>
                <a:spcPct val="115000"/>
              </a:lnSpc>
              <a:spcBef>
                <a:spcPts val="0"/>
              </a:spcBef>
              <a:spcAft>
                <a:spcPts val="0"/>
              </a:spcAft>
              <a:buNone/>
            </a:pPr>
            <a:r>
              <a:t/>
            </a:r>
            <a:endParaRPr sz="2000">
              <a:latin typeface="Montserrat Medium"/>
              <a:ea typeface="Montserrat Medium"/>
              <a:cs typeface="Montserrat Medium"/>
              <a:sym typeface="Montserrat Medium"/>
            </a:endParaRPr>
          </a:p>
          <a:p>
            <a:pPr indent="-355600" lvl="0" marL="457200" rtl="0" algn="just">
              <a:lnSpc>
                <a:spcPct val="115000"/>
              </a:lnSpc>
              <a:spcBef>
                <a:spcPts val="1200"/>
              </a:spcBef>
              <a:spcAft>
                <a:spcPts val="0"/>
              </a:spcAft>
              <a:buClr>
                <a:srgbClr val="595959"/>
              </a:buClr>
              <a:buSzPts val="2000"/>
              <a:buFont typeface="Montserrat Medium"/>
              <a:buChar char="-"/>
            </a:pPr>
            <a:r>
              <a:rPr lang="en" sz="2000">
                <a:latin typeface="Montserrat Medium"/>
                <a:ea typeface="Montserrat Medium"/>
                <a:cs typeface="Montserrat Medium"/>
                <a:sym typeface="Montserrat Medium"/>
              </a:rPr>
              <a:t>Liikumine ja heaolu ei võrdu ainult sport ja vaimse tervise praktikad, vaid igaüks saab enda füüsilist ja vaimset tervist toetada harrastades just talle sobivad meelistegevus, olgu selleks pillimäng, e-sport või midagi kolmandat.</a:t>
            </a:r>
            <a:endParaRPr sz="2000">
              <a:latin typeface="Montserrat Medium"/>
              <a:ea typeface="Montserrat Medium"/>
              <a:cs typeface="Montserrat Medium"/>
              <a:sym typeface="Montserrat Medium"/>
            </a:endParaRPr>
          </a:p>
        </p:txBody>
      </p:sp>
      <p:pic>
        <p:nvPicPr>
          <p:cNvPr id="106" name="Google Shape;106;p22"/>
          <p:cNvPicPr preferRelativeResize="0"/>
          <p:nvPr/>
        </p:nvPicPr>
        <p:blipFill>
          <a:blip r:embed="rId3">
            <a:alphaModFix/>
          </a:blip>
          <a:stretch>
            <a:fillRect/>
          </a:stretch>
        </p:blipFill>
        <p:spPr>
          <a:xfrm rot="-7250554">
            <a:off x="266555" y="2921694"/>
            <a:ext cx="1760438" cy="32756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0000"/>
                </a:solidFill>
                <a:latin typeface="Syne"/>
                <a:ea typeface="Syne"/>
                <a:cs typeface="Syne"/>
                <a:sym typeface="Syne"/>
              </a:rPr>
              <a:t>Festivali ülesehitus</a:t>
            </a:r>
            <a:endParaRPr b="1" sz="2800">
              <a:solidFill>
                <a:srgbClr val="000000"/>
              </a:solidFill>
              <a:latin typeface="Syne"/>
              <a:ea typeface="Syne"/>
              <a:cs typeface="Syne"/>
              <a:sym typeface="Syne"/>
            </a:endParaRPr>
          </a:p>
        </p:txBody>
      </p:sp>
      <p:sp>
        <p:nvSpPr>
          <p:cNvPr id="112" name="Google Shape;112;p23"/>
          <p:cNvSpPr txBox="1"/>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000000"/>
                </a:solidFill>
                <a:latin typeface="Montserrat"/>
                <a:ea typeface="Montserrat"/>
                <a:cs typeface="Montserrat"/>
                <a:sym typeface="Montserrat"/>
              </a:rPr>
              <a:t>REEDE, 26. JUULI</a:t>
            </a:r>
            <a:endParaRPr b="1" sz="1500">
              <a:solidFill>
                <a:srgbClr val="000000"/>
              </a:solidFill>
              <a:latin typeface="Montserrat"/>
              <a:ea typeface="Montserrat"/>
              <a:cs typeface="Montserrat"/>
              <a:sym typeface="Montserrat"/>
            </a:endParaRPr>
          </a:p>
          <a:p>
            <a:pPr indent="-323850" lvl="0" marL="457200" rtl="0" algn="l">
              <a:lnSpc>
                <a:spcPct val="115000"/>
              </a:lnSpc>
              <a:spcBef>
                <a:spcPts val="1200"/>
              </a:spcBef>
              <a:spcAft>
                <a:spcPts val="0"/>
              </a:spcAft>
              <a:buClr>
                <a:srgbClr val="000000"/>
              </a:buClr>
              <a:buSzPts val="1500"/>
              <a:buFont typeface="Montserrat Medium"/>
              <a:buChar char="-"/>
            </a:pPr>
            <a:r>
              <a:rPr b="1" lang="en" sz="1500">
                <a:latin typeface="Montserrat"/>
                <a:ea typeface="Montserrat"/>
                <a:cs typeface="Montserrat"/>
                <a:sym typeface="Montserrat"/>
              </a:rPr>
              <a:t>Kell 12-20 </a:t>
            </a:r>
            <a:r>
              <a:rPr b="1" lang="en" sz="1500">
                <a:solidFill>
                  <a:srgbClr val="000000"/>
                </a:solidFill>
                <a:latin typeface="Montserrat"/>
                <a:ea typeface="Montserrat"/>
                <a:cs typeface="Montserrat"/>
                <a:sym typeface="Montserrat"/>
              </a:rPr>
              <a:t>Sõltumatu Tantsu Maraton</a:t>
            </a:r>
            <a:r>
              <a:rPr b="1" lang="en" sz="1500">
                <a:latin typeface="Montserrat"/>
                <a:ea typeface="Montserrat"/>
                <a:cs typeface="Montserrat"/>
                <a:sym typeface="Montserrat"/>
              </a:rPr>
              <a:t> </a:t>
            </a:r>
            <a:r>
              <a:rPr lang="en" sz="1500">
                <a:solidFill>
                  <a:srgbClr val="000000"/>
                </a:solidFill>
                <a:latin typeface="Montserrat Medium"/>
                <a:ea typeface="Montserrat Medium"/>
                <a:cs typeface="Montserrat Medium"/>
                <a:sym typeface="Montserrat Medium"/>
              </a:rPr>
              <a:t>Tartumaa Tervisespordikeskuses</a:t>
            </a:r>
            <a:br>
              <a:rPr lang="en" sz="1500">
                <a:solidFill>
                  <a:srgbClr val="000000"/>
                </a:solidFill>
                <a:latin typeface="Montserrat Medium"/>
                <a:ea typeface="Montserrat Medium"/>
                <a:cs typeface="Montserrat Medium"/>
                <a:sym typeface="Montserrat Medium"/>
              </a:rPr>
            </a:br>
            <a:endParaRPr sz="1500">
              <a:solidFill>
                <a:srgbClr val="000000"/>
              </a:solidFill>
              <a:latin typeface="Montserrat Medium"/>
              <a:ea typeface="Montserrat Medium"/>
              <a:cs typeface="Montserrat Medium"/>
              <a:sym typeface="Montserrat Medium"/>
            </a:endParaRPr>
          </a:p>
          <a:p>
            <a:pPr indent="-323850" lvl="0" marL="457200" rtl="0" algn="l">
              <a:lnSpc>
                <a:spcPct val="115000"/>
              </a:lnSpc>
              <a:spcBef>
                <a:spcPts val="0"/>
              </a:spcBef>
              <a:spcAft>
                <a:spcPts val="0"/>
              </a:spcAft>
              <a:buClr>
                <a:srgbClr val="000000"/>
              </a:buClr>
              <a:buSzPts val="1500"/>
              <a:buFont typeface="Montserrat Medium"/>
              <a:buChar char="-"/>
            </a:pPr>
            <a:r>
              <a:rPr b="1" lang="en" sz="1500">
                <a:latin typeface="Montserrat"/>
                <a:ea typeface="Montserrat"/>
                <a:cs typeface="Montserrat"/>
                <a:sym typeface="Montserrat"/>
              </a:rPr>
              <a:t>Kell 12-20 Live-ülekanne</a:t>
            </a:r>
            <a:br>
              <a:rPr b="1" lang="en" sz="1500">
                <a:latin typeface="Montserrat"/>
                <a:ea typeface="Montserrat"/>
                <a:cs typeface="Montserrat"/>
                <a:sym typeface="Montserrat"/>
              </a:rPr>
            </a:br>
            <a:r>
              <a:rPr lang="en" sz="1500">
                <a:solidFill>
                  <a:srgbClr val="000000"/>
                </a:solidFill>
                <a:latin typeface="Montserrat Medium"/>
                <a:ea typeface="Montserrat Medium"/>
                <a:cs typeface="Montserrat Medium"/>
                <a:sym typeface="Montserrat Medium"/>
              </a:rPr>
              <a:t>Elva keskväljakul </a:t>
            </a:r>
            <a:br>
              <a:rPr lang="en" sz="1500">
                <a:solidFill>
                  <a:srgbClr val="000000"/>
                </a:solidFill>
                <a:latin typeface="Montserrat Medium"/>
                <a:ea typeface="Montserrat Medium"/>
                <a:cs typeface="Montserrat Medium"/>
                <a:sym typeface="Montserrat Medium"/>
              </a:rPr>
            </a:br>
            <a:endParaRPr sz="1500">
              <a:solidFill>
                <a:srgbClr val="000000"/>
              </a:solidFill>
              <a:latin typeface="Montserrat Medium"/>
              <a:ea typeface="Montserrat Medium"/>
              <a:cs typeface="Montserrat Medium"/>
              <a:sym typeface="Montserrat Medium"/>
            </a:endParaRPr>
          </a:p>
          <a:p>
            <a:pPr indent="-323850" lvl="0" marL="457200" rtl="0" algn="l">
              <a:lnSpc>
                <a:spcPct val="115000"/>
              </a:lnSpc>
              <a:spcBef>
                <a:spcPts val="0"/>
              </a:spcBef>
              <a:spcAft>
                <a:spcPts val="0"/>
              </a:spcAft>
              <a:buClr>
                <a:srgbClr val="000000"/>
              </a:buClr>
              <a:buSzPts val="1500"/>
              <a:buFont typeface="Montserrat Medium"/>
              <a:buChar char="-"/>
            </a:pPr>
            <a:r>
              <a:rPr b="1" lang="en" sz="1500">
                <a:latin typeface="Montserrat"/>
                <a:ea typeface="Montserrat"/>
                <a:cs typeface="Montserrat"/>
                <a:sym typeface="Montserrat"/>
              </a:rPr>
              <a:t>Kell 18 </a:t>
            </a:r>
            <a:r>
              <a:rPr b="1" lang="en" sz="1500">
                <a:solidFill>
                  <a:srgbClr val="000000"/>
                </a:solidFill>
                <a:latin typeface="Montserrat"/>
                <a:ea typeface="Montserrat"/>
                <a:cs typeface="Montserrat"/>
                <a:sym typeface="Montserrat"/>
              </a:rPr>
              <a:t>Ühisliikumine</a:t>
            </a:r>
            <a:r>
              <a:rPr lang="en" sz="1500">
                <a:solidFill>
                  <a:srgbClr val="000000"/>
                </a:solidFill>
                <a:latin typeface="Montserrat Medium"/>
                <a:ea typeface="Montserrat Medium"/>
                <a:cs typeface="Montserrat Medium"/>
                <a:sym typeface="Montserrat Medium"/>
              </a:rPr>
              <a:t> tantsumaratoni finaaliks</a:t>
            </a:r>
            <a:br>
              <a:rPr lang="en" sz="1500">
                <a:solidFill>
                  <a:srgbClr val="000000"/>
                </a:solidFill>
                <a:latin typeface="Montserrat Medium"/>
                <a:ea typeface="Montserrat Medium"/>
                <a:cs typeface="Montserrat Medium"/>
                <a:sym typeface="Montserrat Medium"/>
              </a:rPr>
            </a:br>
            <a:endParaRPr sz="1500">
              <a:solidFill>
                <a:srgbClr val="000000"/>
              </a:solidFill>
              <a:latin typeface="Montserrat Medium"/>
              <a:ea typeface="Montserrat Medium"/>
              <a:cs typeface="Montserrat Medium"/>
              <a:sym typeface="Montserrat Medium"/>
            </a:endParaRPr>
          </a:p>
          <a:p>
            <a:pPr indent="-323850" lvl="0" marL="457200" rtl="0" algn="l">
              <a:lnSpc>
                <a:spcPct val="115000"/>
              </a:lnSpc>
              <a:spcBef>
                <a:spcPts val="0"/>
              </a:spcBef>
              <a:spcAft>
                <a:spcPts val="0"/>
              </a:spcAft>
              <a:buClr>
                <a:srgbClr val="000000"/>
              </a:buClr>
              <a:buSzPts val="1500"/>
              <a:buFont typeface="Montserrat"/>
              <a:buChar char="-"/>
            </a:pPr>
            <a:r>
              <a:rPr b="1" lang="en" sz="1500">
                <a:latin typeface="Montserrat"/>
                <a:ea typeface="Montserrat"/>
                <a:cs typeface="Montserrat"/>
                <a:sym typeface="Montserrat"/>
              </a:rPr>
              <a:t>Kell 20 </a:t>
            </a:r>
            <a:r>
              <a:rPr b="1" lang="en" sz="1500">
                <a:solidFill>
                  <a:srgbClr val="000000"/>
                </a:solidFill>
                <a:latin typeface="Montserrat"/>
                <a:ea typeface="Montserrat"/>
                <a:cs typeface="Montserrat"/>
                <a:sym typeface="Montserrat"/>
              </a:rPr>
              <a:t>Festivali ava</a:t>
            </a:r>
            <a:r>
              <a:rPr b="1" lang="en" sz="1500">
                <a:latin typeface="Montserrat"/>
                <a:ea typeface="Montserrat"/>
                <a:cs typeface="Montserrat"/>
                <a:sym typeface="Montserrat"/>
              </a:rPr>
              <a:t>start</a:t>
            </a:r>
            <a:br>
              <a:rPr b="1" lang="en" sz="1500">
                <a:latin typeface="Montserrat"/>
                <a:ea typeface="Montserrat"/>
                <a:cs typeface="Montserrat"/>
                <a:sym typeface="Montserrat"/>
              </a:rPr>
            </a:br>
            <a:r>
              <a:rPr lang="en" sz="1500">
                <a:solidFill>
                  <a:srgbClr val="000000"/>
                </a:solidFill>
                <a:latin typeface="Montserrat Medium"/>
                <a:ea typeface="Montserrat Medium"/>
                <a:cs typeface="Montserrat Medium"/>
                <a:sym typeface="Montserrat Medium"/>
              </a:rPr>
              <a:t>Tartumaa</a:t>
            </a:r>
            <a:r>
              <a:rPr lang="en" sz="1500">
                <a:latin typeface="Montserrat Medium"/>
                <a:ea typeface="Montserrat Medium"/>
                <a:cs typeface="Montserrat Medium"/>
                <a:sym typeface="Montserrat Medium"/>
              </a:rPr>
              <a:t> T</a:t>
            </a:r>
            <a:r>
              <a:rPr lang="en" sz="1500">
                <a:solidFill>
                  <a:srgbClr val="000000"/>
                </a:solidFill>
                <a:latin typeface="Montserrat Medium"/>
                <a:ea typeface="Montserrat Medium"/>
                <a:cs typeface="Montserrat Medium"/>
                <a:sym typeface="Montserrat Medium"/>
              </a:rPr>
              <a:t>ervisesp</a:t>
            </a:r>
            <a:r>
              <a:rPr lang="en" sz="1500">
                <a:latin typeface="Montserrat Medium"/>
                <a:ea typeface="Montserrat Medium"/>
                <a:cs typeface="Montserrat Medium"/>
                <a:sym typeface="Montserrat Medium"/>
              </a:rPr>
              <a:t>ordikeskuses</a:t>
            </a:r>
            <a:endParaRPr sz="1500">
              <a:solidFill>
                <a:srgbClr val="000000"/>
              </a:solidFill>
              <a:latin typeface="Montserrat Medium"/>
              <a:ea typeface="Montserrat Medium"/>
              <a:cs typeface="Montserrat Medium"/>
              <a:sym typeface="Montserrat Medium"/>
            </a:endParaRPr>
          </a:p>
        </p:txBody>
      </p:sp>
      <p:sp>
        <p:nvSpPr>
          <p:cNvPr id="113" name="Google Shape;113;p23"/>
          <p:cNvSpPr txBox="1"/>
          <p:nvPr/>
        </p:nvSpPr>
        <p:spPr>
          <a:xfrm>
            <a:off x="4603800" y="1152475"/>
            <a:ext cx="4311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000000"/>
                </a:solidFill>
                <a:latin typeface="Montserrat"/>
                <a:ea typeface="Montserrat"/>
                <a:cs typeface="Montserrat"/>
                <a:sym typeface="Montserrat"/>
              </a:rPr>
              <a:t>LAUPÄEV, 27. JUULI</a:t>
            </a:r>
            <a:endParaRPr b="1" sz="1500">
              <a:solidFill>
                <a:srgbClr val="000000"/>
              </a:solidFill>
              <a:latin typeface="Montserrat"/>
              <a:ea typeface="Montserrat"/>
              <a:cs typeface="Montserrat"/>
              <a:sym typeface="Montserrat"/>
            </a:endParaRPr>
          </a:p>
          <a:p>
            <a:pPr indent="-323850" lvl="0" marL="457200" rtl="0" algn="l">
              <a:lnSpc>
                <a:spcPct val="115000"/>
              </a:lnSpc>
              <a:spcBef>
                <a:spcPts val="1200"/>
              </a:spcBef>
              <a:spcAft>
                <a:spcPts val="0"/>
              </a:spcAft>
              <a:buClr>
                <a:srgbClr val="000000"/>
              </a:buClr>
              <a:buSzPts val="1500"/>
              <a:buFont typeface="Montserrat Medium"/>
              <a:buChar char="-"/>
            </a:pPr>
            <a:r>
              <a:rPr b="1" lang="en" sz="1500">
                <a:latin typeface="Montserrat"/>
                <a:ea typeface="Montserrat"/>
                <a:cs typeface="Montserrat"/>
                <a:sym typeface="Montserrat"/>
              </a:rPr>
              <a:t>Kell 12-18 </a:t>
            </a:r>
            <a:r>
              <a:rPr b="1" lang="en" sz="1500">
                <a:solidFill>
                  <a:srgbClr val="000000"/>
                </a:solidFill>
                <a:latin typeface="Montserrat"/>
                <a:ea typeface="Montserrat"/>
                <a:cs typeface="Montserrat"/>
                <a:sym typeface="Montserrat"/>
              </a:rPr>
              <a:t>Heaolulinnak</a:t>
            </a:r>
            <a:br>
              <a:rPr b="1" lang="en" sz="1500">
                <a:latin typeface="Montserrat"/>
                <a:ea typeface="Montserrat"/>
                <a:cs typeface="Montserrat"/>
                <a:sym typeface="Montserrat"/>
              </a:rPr>
            </a:br>
            <a:r>
              <a:rPr lang="en" sz="1500">
                <a:solidFill>
                  <a:srgbClr val="000000"/>
                </a:solidFill>
                <a:latin typeface="Montserrat Medium"/>
                <a:ea typeface="Montserrat Medium"/>
                <a:cs typeface="Montserrat Medium"/>
                <a:sym typeface="Montserrat Medium"/>
              </a:rPr>
              <a:t>Elva keskväljakul ja Arbi järve ümbruses</a:t>
            </a:r>
            <a:br>
              <a:rPr lang="en" sz="1500">
                <a:solidFill>
                  <a:srgbClr val="000000"/>
                </a:solidFill>
                <a:latin typeface="Montserrat Medium"/>
                <a:ea typeface="Montserrat Medium"/>
                <a:cs typeface="Montserrat Medium"/>
                <a:sym typeface="Montserrat Medium"/>
              </a:rPr>
            </a:br>
            <a:endParaRPr sz="1500">
              <a:solidFill>
                <a:srgbClr val="000000"/>
              </a:solidFill>
              <a:latin typeface="Montserrat Medium"/>
              <a:ea typeface="Montserrat Medium"/>
              <a:cs typeface="Montserrat Medium"/>
              <a:sym typeface="Montserrat Medium"/>
            </a:endParaRPr>
          </a:p>
          <a:p>
            <a:pPr indent="-323850" lvl="0" marL="457200" rtl="0" algn="l">
              <a:lnSpc>
                <a:spcPct val="115000"/>
              </a:lnSpc>
              <a:spcBef>
                <a:spcPts val="0"/>
              </a:spcBef>
              <a:spcAft>
                <a:spcPts val="0"/>
              </a:spcAft>
              <a:buClr>
                <a:srgbClr val="000000"/>
              </a:buClr>
              <a:buSzPts val="1500"/>
              <a:buFont typeface="Montserrat Medium"/>
              <a:buChar char="-"/>
            </a:pPr>
            <a:r>
              <a:rPr b="1" lang="en" sz="1500">
                <a:latin typeface="Montserrat"/>
                <a:ea typeface="Montserrat"/>
                <a:cs typeface="Montserrat"/>
                <a:sym typeface="Montserrat"/>
              </a:rPr>
              <a:t>Kell 19 </a:t>
            </a:r>
            <a:r>
              <a:rPr b="1" lang="en" sz="1500">
                <a:solidFill>
                  <a:srgbClr val="000000"/>
                </a:solidFill>
                <a:latin typeface="Montserrat"/>
                <a:ea typeface="Montserrat"/>
                <a:cs typeface="Montserrat"/>
                <a:sym typeface="Montserrat"/>
              </a:rPr>
              <a:t>Pärnu Linnaorkester x Daniel Levi pu</a:t>
            </a:r>
            <a:r>
              <a:rPr b="1" lang="en" sz="1500">
                <a:latin typeface="Montserrat"/>
                <a:ea typeface="Montserrat"/>
                <a:cs typeface="Montserrat"/>
                <a:sym typeface="Montserrat"/>
              </a:rPr>
              <a:t>lseeriv </a:t>
            </a:r>
            <a:r>
              <a:rPr b="1" lang="en" sz="1500">
                <a:solidFill>
                  <a:srgbClr val="000000"/>
                </a:solidFill>
                <a:latin typeface="Montserrat"/>
                <a:ea typeface="Montserrat"/>
                <a:cs typeface="Montserrat"/>
                <a:sym typeface="Montserrat"/>
              </a:rPr>
              <a:t>kontsert</a:t>
            </a:r>
            <a:br>
              <a:rPr b="1" lang="en" sz="1500">
                <a:latin typeface="Montserrat"/>
                <a:ea typeface="Montserrat"/>
                <a:cs typeface="Montserrat"/>
                <a:sym typeface="Montserrat"/>
              </a:rPr>
            </a:br>
            <a:r>
              <a:rPr lang="en" sz="1500">
                <a:solidFill>
                  <a:srgbClr val="000000"/>
                </a:solidFill>
                <a:latin typeface="Montserrat Medium"/>
                <a:ea typeface="Montserrat Medium"/>
                <a:cs typeface="Montserrat Medium"/>
                <a:sym typeface="Montserrat Medium"/>
              </a:rPr>
              <a:t>Elva Spordihoones</a:t>
            </a:r>
            <a:br>
              <a:rPr lang="en" sz="1500">
                <a:solidFill>
                  <a:srgbClr val="000000"/>
                </a:solidFill>
                <a:latin typeface="Montserrat Medium"/>
                <a:ea typeface="Montserrat Medium"/>
                <a:cs typeface="Montserrat Medium"/>
                <a:sym typeface="Montserrat Medium"/>
              </a:rPr>
            </a:br>
            <a:endParaRPr sz="1500">
              <a:solidFill>
                <a:srgbClr val="000000"/>
              </a:solidFill>
              <a:latin typeface="Montserrat Medium"/>
              <a:ea typeface="Montserrat Medium"/>
              <a:cs typeface="Montserrat Medium"/>
              <a:sym typeface="Montserrat Medium"/>
            </a:endParaRPr>
          </a:p>
          <a:p>
            <a:pPr indent="-323850" lvl="0" marL="457200" rtl="0" algn="l">
              <a:lnSpc>
                <a:spcPct val="115000"/>
              </a:lnSpc>
              <a:spcBef>
                <a:spcPts val="0"/>
              </a:spcBef>
              <a:spcAft>
                <a:spcPts val="0"/>
              </a:spcAft>
              <a:buClr>
                <a:srgbClr val="000000"/>
              </a:buClr>
              <a:buSzPts val="1500"/>
              <a:buFont typeface="Montserrat Medium"/>
              <a:buChar char="-"/>
            </a:pPr>
            <a:r>
              <a:rPr b="1" lang="en" sz="1500">
                <a:latin typeface="Montserrat"/>
                <a:ea typeface="Montserrat"/>
                <a:cs typeface="Montserrat"/>
                <a:sym typeface="Montserrat"/>
              </a:rPr>
              <a:t>Kell 20 </a:t>
            </a:r>
            <a:r>
              <a:rPr b="1" lang="en" sz="1500">
                <a:solidFill>
                  <a:srgbClr val="000000"/>
                </a:solidFill>
                <a:latin typeface="Montserrat"/>
                <a:ea typeface="Montserrat"/>
                <a:cs typeface="Montserrat"/>
                <a:sym typeface="Montserrat"/>
              </a:rPr>
              <a:t>Elva SuveStriim x DJ Möls</a:t>
            </a:r>
            <a:br>
              <a:rPr b="1" lang="en" sz="1500">
                <a:latin typeface="Montserrat"/>
                <a:ea typeface="Montserrat"/>
                <a:cs typeface="Montserrat"/>
                <a:sym typeface="Montserrat"/>
              </a:rPr>
            </a:br>
            <a:r>
              <a:rPr lang="en" sz="1500">
                <a:solidFill>
                  <a:srgbClr val="000000"/>
                </a:solidFill>
                <a:latin typeface="Montserrat Medium"/>
                <a:ea typeface="Montserrat Medium"/>
                <a:cs typeface="Montserrat Medium"/>
                <a:sym typeface="Montserrat Medium"/>
              </a:rPr>
              <a:t>Arbi järve rannapromenaadil</a:t>
            </a:r>
            <a:endParaRPr sz="1500">
              <a:solidFill>
                <a:srgbClr val="000000"/>
              </a:solidFill>
              <a:latin typeface="Montserrat Medium"/>
              <a:ea typeface="Montserrat Medium"/>
              <a:cs typeface="Montserrat Medium"/>
              <a:sym typeface="Montserrat Medium"/>
            </a:endParaRPr>
          </a:p>
        </p:txBody>
      </p:sp>
      <p:pic>
        <p:nvPicPr>
          <p:cNvPr id="114" name="Google Shape;114;p23"/>
          <p:cNvPicPr preferRelativeResize="0"/>
          <p:nvPr/>
        </p:nvPicPr>
        <p:blipFill>
          <a:blip r:embed="rId3">
            <a:alphaModFix/>
          </a:blip>
          <a:stretch>
            <a:fillRect/>
          </a:stretch>
        </p:blipFill>
        <p:spPr>
          <a:xfrm rot="2832944">
            <a:off x="7779092" y="-1614819"/>
            <a:ext cx="1882259" cy="35022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4"/>
          <p:cNvSpPr txBox="1"/>
          <p:nvPr/>
        </p:nvSpPr>
        <p:spPr>
          <a:xfrm>
            <a:off x="226400" y="152400"/>
            <a:ext cx="3400800" cy="4838700"/>
          </a:xfrm>
          <a:prstGeom prst="rect">
            <a:avLst/>
          </a:prstGeom>
          <a:noFill/>
          <a:ln>
            <a:noFill/>
          </a:ln>
        </p:spPr>
        <p:txBody>
          <a:bodyPr anchorCtr="0" anchor="t" bIns="91425" lIns="91425" spcFirstLastPara="1" rIns="91425" wrap="square" tIns="91425">
            <a:normAutofit fontScale="77500" lnSpcReduction="10000"/>
          </a:bodyPr>
          <a:lstStyle/>
          <a:p>
            <a:pPr indent="-327025" lvl="0" marL="457200" rtl="0" algn="l">
              <a:lnSpc>
                <a:spcPct val="115000"/>
              </a:lnSpc>
              <a:spcBef>
                <a:spcPts val="0"/>
              </a:spcBef>
              <a:spcAft>
                <a:spcPts val="0"/>
              </a:spcAft>
              <a:buClr>
                <a:srgbClr val="000000"/>
              </a:buClr>
              <a:buSzPct val="100000"/>
              <a:buFont typeface="Montserrat Medium"/>
              <a:buChar char="-"/>
            </a:pPr>
            <a:r>
              <a:rPr lang="en" sz="2000">
                <a:latin typeface="Montserrat Medium"/>
                <a:ea typeface="Montserrat Medium"/>
                <a:cs typeface="Montserrat Medium"/>
                <a:sym typeface="Montserrat Medium"/>
              </a:rPr>
              <a:t>8 tundi vältav ühistantsimine Eesti maratonihällis</a:t>
            </a:r>
            <a:br>
              <a:rPr lang="en" sz="2000">
                <a:latin typeface="Montserrat Medium"/>
                <a:ea typeface="Montserrat Medium"/>
                <a:cs typeface="Montserrat Medium"/>
                <a:sym typeface="Montserrat Medium"/>
              </a:rPr>
            </a:br>
            <a:endParaRPr sz="2000">
              <a:latin typeface="Montserrat Medium"/>
              <a:ea typeface="Montserrat Medium"/>
              <a:cs typeface="Montserrat Medium"/>
              <a:sym typeface="Montserrat Medium"/>
            </a:endParaRPr>
          </a:p>
          <a:p>
            <a:pPr indent="-327025" lvl="0" marL="457200" rtl="0" algn="l">
              <a:lnSpc>
                <a:spcPct val="115000"/>
              </a:lnSpc>
              <a:spcBef>
                <a:spcPts val="0"/>
              </a:spcBef>
              <a:spcAft>
                <a:spcPts val="0"/>
              </a:spcAft>
              <a:buClr>
                <a:schemeClr val="dk1"/>
              </a:buClr>
              <a:buSzPct val="100000"/>
              <a:buFont typeface="Montserrat Medium"/>
              <a:buChar char="-"/>
            </a:pPr>
            <a:r>
              <a:rPr lang="en" sz="2000">
                <a:solidFill>
                  <a:schemeClr val="dk1"/>
                </a:solidFill>
                <a:latin typeface="Montserrat Medium"/>
                <a:ea typeface="Montserrat Medium"/>
                <a:cs typeface="Montserrat Medium"/>
                <a:sym typeface="Montserrat Medium"/>
              </a:rPr>
              <a:t>Erinevad žanrid, väljakutsed ja DJ-d</a:t>
            </a:r>
            <a:br>
              <a:rPr lang="en" sz="2000">
                <a:solidFill>
                  <a:schemeClr val="dk1"/>
                </a:solidFill>
                <a:latin typeface="Montserrat Medium"/>
                <a:ea typeface="Montserrat Medium"/>
                <a:cs typeface="Montserrat Medium"/>
                <a:sym typeface="Montserrat Medium"/>
              </a:rPr>
            </a:br>
            <a:endParaRPr sz="2000">
              <a:solidFill>
                <a:schemeClr val="dk1"/>
              </a:solidFill>
              <a:latin typeface="Montserrat Medium"/>
              <a:ea typeface="Montserrat Medium"/>
              <a:cs typeface="Montserrat Medium"/>
              <a:sym typeface="Montserrat Medium"/>
            </a:endParaRPr>
          </a:p>
          <a:p>
            <a:pPr indent="-327025" lvl="0" marL="457200" rtl="0" algn="l">
              <a:lnSpc>
                <a:spcPct val="115000"/>
              </a:lnSpc>
              <a:spcBef>
                <a:spcPts val="0"/>
              </a:spcBef>
              <a:spcAft>
                <a:spcPts val="0"/>
              </a:spcAft>
              <a:buClr>
                <a:schemeClr val="dk1"/>
              </a:buClr>
              <a:buSzPct val="100000"/>
              <a:buFont typeface="Montserrat Medium"/>
              <a:buChar char="-"/>
            </a:pPr>
            <a:r>
              <a:rPr lang="en" sz="2000">
                <a:solidFill>
                  <a:schemeClr val="dk1"/>
                </a:solidFill>
                <a:latin typeface="Montserrat Medium"/>
                <a:ea typeface="Montserrat Medium"/>
                <a:cs typeface="Montserrat Medium"/>
                <a:sym typeface="Montserrat Medium"/>
              </a:rPr>
              <a:t>Tantsimine on kõigile!</a:t>
            </a:r>
            <a:br>
              <a:rPr lang="en" sz="2000">
                <a:solidFill>
                  <a:schemeClr val="dk1"/>
                </a:solidFill>
                <a:latin typeface="Montserrat Medium"/>
                <a:ea typeface="Montserrat Medium"/>
                <a:cs typeface="Montserrat Medium"/>
                <a:sym typeface="Montserrat Medium"/>
              </a:rPr>
            </a:br>
            <a:endParaRPr sz="2000">
              <a:solidFill>
                <a:schemeClr val="dk1"/>
              </a:solidFill>
              <a:latin typeface="Montserrat Medium"/>
              <a:ea typeface="Montserrat Medium"/>
              <a:cs typeface="Montserrat Medium"/>
              <a:sym typeface="Montserrat Medium"/>
            </a:endParaRPr>
          </a:p>
          <a:p>
            <a:pPr indent="-327025" lvl="0" marL="457200" rtl="0" algn="l">
              <a:lnSpc>
                <a:spcPct val="115000"/>
              </a:lnSpc>
              <a:spcBef>
                <a:spcPts val="0"/>
              </a:spcBef>
              <a:spcAft>
                <a:spcPts val="0"/>
              </a:spcAft>
              <a:buClr>
                <a:srgbClr val="000000"/>
              </a:buClr>
              <a:buSzPct val="100000"/>
              <a:buFont typeface="Montserrat Medium"/>
              <a:buChar char="-"/>
            </a:pPr>
            <a:r>
              <a:rPr lang="en" sz="2000">
                <a:solidFill>
                  <a:schemeClr val="dk1"/>
                </a:solidFill>
                <a:latin typeface="Montserrat Medium"/>
                <a:ea typeface="Montserrat Medium"/>
                <a:cs typeface="Montserrat Medium"/>
                <a:sym typeface="Montserrat Medium"/>
              </a:rPr>
              <a:t>Kogume annetusi erivajadustega inimes(t)ele</a:t>
            </a:r>
            <a:br>
              <a:rPr lang="en" sz="2000">
                <a:latin typeface="Montserrat Medium"/>
                <a:ea typeface="Montserrat Medium"/>
                <a:cs typeface="Montserrat Medium"/>
                <a:sym typeface="Montserrat Medium"/>
              </a:rPr>
            </a:br>
            <a:endParaRPr sz="2000">
              <a:latin typeface="Montserrat Medium"/>
              <a:ea typeface="Montserrat Medium"/>
              <a:cs typeface="Montserrat Medium"/>
              <a:sym typeface="Montserrat Medium"/>
            </a:endParaRPr>
          </a:p>
          <a:p>
            <a:pPr indent="-327025" lvl="0" marL="457200" rtl="0" algn="l">
              <a:lnSpc>
                <a:spcPct val="115000"/>
              </a:lnSpc>
              <a:spcBef>
                <a:spcPts val="0"/>
              </a:spcBef>
              <a:spcAft>
                <a:spcPts val="0"/>
              </a:spcAft>
              <a:buClr>
                <a:srgbClr val="000000"/>
              </a:buClr>
              <a:buSzPct val="100000"/>
              <a:buFont typeface="Montserrat Medium"/>
              <a:buChar char="-"/>
            </a:pPr>
            <a:r>
              <a:rPr lang="en" sz="2000">
                <a:latin typeface="Montserrat Medium"/>
                <a:ea typeface="Montserrat Medium"/>
                <a:cs typeface="Montserrat Medium"/>
                <a:sym typeface="Montserrat Medium"/>
              </a:rPr>
              <a:t>Ülekanne Elva keskväljaku väliekraanil, Delfis ja sotsiaalmeedias</a:t>
            </a:r>
            <a:br>
              <a:rPr lang="en" sz="2000">
                <a:latin typeface="Montserrat Medium"/>
                <a:ea typeface="Montserrat Medium"/>
                <a:cs typeface="Montserrat Medium"/>
                <a:sym typeface="Montserrat Medium"/>
              </a:rPr>
            </a:br>
            <a:endParaRPr sz="2000">
              <a:latin typeface="Montserrat Medium"/>
              <a:ea typeface="Montserrat Medium"/>
              <a:cs typeface="Montserrat Medium"/>
              <a:sym typeface="Montserrat Medium"/>
            </a:endParaRPr>
          </a:p>
          <a:p>
            <a:pPr indent="-327025" lvl="0" marL="457200" rtl="0" algn="l">
              <a:lnSpc>
                <a:spcPct val="115000"/>
              </a:lnSpc>
              <a:spcBef>
                <a:spcPts val="0"/>
              </a:spcBef>
              <a:spcAft>
                <a:spcPts val="0"/>
              </a:spcAft>
              <a:buClr>
                <a:srgbClr val="000000"/>
              </a:buClr>
              <a:buSzPct val="100000"/>
              <a:buFont typeface="Montserrat Medium"/>
              <a:buChar char="-"/>
            </a:pPr>
            <a:r>
              <a:rPr lang="en" sz="2000">
                <a:latin typeface="Montserrat Medium"/>
                <a:ea typeface="Montserrat Medium"/>
                <a:cs typeface="Montserrat Medium"/>
                <a:sym typeface="Montserrat Medium"/>
              </a:rPr>
              <a:t>Ühisliikumine tantsumaratoni finaaliks</a:t>
            </a:r>
            <a:endParaRPr sz="2000">
              <a:latin typeface="Montserrat Medium"/>
              <a:ea typeface="Montserrat Medium"/>
              <a:cs typeface="Montserrat Medium"/>
              <a:sym typeface="Montserrat Medium"/>
            </a:endParaRPr>
          </a:p>
        </p:txBody>
      </p:sp>
      <p:pic>
        <p:nvPicPr>
          <p:cNvPr id="120" name="Google Shape;120;p24"/>
          <p:cNvPicPr preferRelativeResize="0"/>
          <p:nvPr/>
        </p:nvPicPr>
        <p:blipFill>
          <a:blip r:embed="rId3">
            <a:alphaModFix/>
          </a:blip>
          <a:stretch>
            <a:fillRect/>
          </a:stretch>
        </p:blipFill>
        <p:spPr>
          <a:xfrm>
            <a:off x="4084400" y="152400"/>
            <a:ext cx="4838700"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nvSpPr>
        <p:spPr>
          <a:xfrm>
            <a:off x="5435400" y="152400"/>
            <a:ext cx="3535500" cy="4838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2000">
              <a:latin typeface="Montserrat Medium"/>
              <a:ea typeface="Montserrat Medium"/>
              <a:cs typeface="Montserrat Medium"/>
              <a:sym typeface="Montserrat Medium"/>
            </a:endParaRPr>
          </a:p>
          <a:p>
            <a:pPr indent="-355600" lvl="0" marL="457200" rtl="0" algn="l">
              <a:lnSpc>
                <a:spcPct val="115000"/>
              </a:lnSpc>
              <a:spcBef>
                <a:spcPts val="1200"/>
              </a:spcBef>
              <a:spcAft>
                <a:spcPts val="0"/>
              </a:spcAft>
              <a:buClr>
                <a:srgbClr val="000000"/>
              </a:buClr>
              <a:buSzPts val="2000"/>
              <a:buFont typeface="Montserrat Medium"/>
              <a:buChar char="-"/>
            </a:pPr>
            <a:r>
              <a:rPr lang="en" sz="2000">
                <a:latin typeface="Montserrat Medium"/>
                <a:ea typeface="Montserrat Medium"/>
                <a:cs typeface="Montserrat Medium"/>
                <a:sym typeface="Montserrat Medium"/>
              </a:rPr>
              <a:t>Festivali ametlik avamine </a:t>
            </a:r>
            <a:br>
              <a:rPr lang="en" sz="2000">
                <a:latin typeface="Montserrat Medium"/>
                <a:ea typeface="Montserrat Medium"/>
                <a:cs typeface="Montserrat Medium"/>
                <a:sym typeface="Montserrat Medium"/>
              </a:rPr>
            </a:br>
            <a:endParaRPr sz="2000">
              <a:latin typeface="Montserrat Medium"/>
              <a:ea typeface="Montserrat Medium"/>
              <a:cs typeface="Montserrat Medium"/>
              <a:sym typeface="Montserrat Medium"/>
            </a:endParaRPr>
          </a:p>
          <a:p>
            <a:pPr indent="-355600" lvl="0" marL="457200" rtl="0" algn="l">
              <a:lnSpc>
                <a:spcPct val="115000"/>
              </a:lnSpc>
              <a:spcBef>
                <a:spcPts val="0"/>
              </a:spcBef>
              <a:spcAft>
                <a:spcPts val="0"/>
              </a:spcAft>
              <a:buClr>
                <a:srgbClr val="000000"/>
              </a:buClr>
              <a:buSzPts val="2000"/>
              <a:buFont typeface="Montserrat Medium"/>
              <a:buChar char="-"/>
            </a:pPr>
            <a:r>
              <a:rPr lang="en" sz="2000">
                <a:latin typeface="Montserrat Medium"/>
                <a:ea typeface="Montserrat Medium"/>
                <a:cs typeface="Montserrat Medium"/>
                <a:sym typeface="Montserrat Medium"/>
              </a:rPr>
              <a:t>Improteater IMPEERIUM</a:t>
            </a:r>
            <a:br>
              <a:rPr lang="en" sz="2000">
                <a:latin typeface="Montserrat Medium"/>
                <a:ea typeface="Montserrat Medium"/>
                <a:cs typeface="Montserrat Medium"/>
                <a:sym typeface="Montserrat Medium"/>
              </a:rPr>
            </a:br>
            <a:endParaRPr sz="2000">
              <a:latin typeface="Montserrat Medium"/>
              <a:ea typeface="Montserrat Medium"/>
              <a:cs typeface="Montserrat Medium"/>
              <a:sym typeface="Montserrat Medium"/>
            </a:endParaRPr>
          </a:p>
          <a:p>
            <a:pPr indent="-355600" lvl="0" marL="457200" rtl="0" algn="l">
              <a:lnSpc>
                <a:spcPct val="115000"/>
              </a:lnSpc>
              <a:spcBef>
                <a:spcPts val="0"/>
              </a:spcBef>
              <a:spcAft>
                <a:spcPts val="0"/>
              </a:spcAft>
              <a:buClr>
                <a:srgbClr val="000000"/>
              </a:buClr>
              <a:buSzPts val="2000"/>
              <a:buFont typeface="Montserrat Medium"/>
              <a:buChar char="-"/>
            </a:pPr>
            <a:r>
              <a:rPr lang="en" sz="2000">
                <a:latin typeface="Montserrat Medium"/>
                <a:ea typeface="Montserrat Medium"/>
                <a:cs typeface="Montserrat Medium"/>
                <a:sym typeface="Montserrat Medium"/>
              </a:rPr>
              <a:t>Metsatrall</a:t>
            </a:r>
            <a:br>
              <a:rPr lang="en" sz="2000">
                <a:latin typeface="Montserrat Medium"/>
                <a:ea typeface="Montserrat Medium"/>
                <a:cs typeface="Montserrat Medium"/>
                <a:sym typeface="Montserrat Medium"/>
              </a:rPr>
            </a:br>
            <a:endParaRPr sz="2000">
              <a:latin typeface="Montserrat Medium"/>
              <a:ea typeface="Montserrat Medium"/>
              <a:cs typeface="Montserrat Medium"/>
              <a:sym typeface="Montserrat Medium"/>
            </a:endParaRPr>
          </a:p>
          <a:p>
            <a:pPr indent="-355600" lvl="0" marL="457200" rtl="0" algn="l">
              <a:lnSpc>
                <a:spcPct val="115000"/>
              </a:lnSpc>
              <a:spcBef>
                <a:spcPts val="0"/>
              </a:spcBef>
              <a:spcAft>
                <a:spcPts val="0"/>
              </a:spcAft>
              <a:buClr>
                <a:srgbClr val="000000"/>
              </a:buClr>
              <a:buSzPts val="2000"/>
              <a:buFont typeface="Montserrat Medium"/>
              <a:buChar char="-"/>
            </a:pPr>
            <a:r>
              <a:rPr lang="en" sz="2000">
                <a:latin typeface="Montserrat Medium"/>
                <a:ea typeface="Montserrat Medium"/>
                <a:cs typeface="Montserrat Medium"/>
                <a:sym typeface="Montserrat Medium"/>
              </a:rPr>
              <a:t>Ööbuss Tartusse </a:t>
            </a:r>
            <a:endParaRPr sz="2000">
              <a:latin typeface="Montserrat Medium"/>
              <a:ea typeface="Montserrat Medium"/>
              <a:cs typeface="Montserrat Medium"/>
              <a:sym typeface="Montserrat Medium"/>
            </a:endParaRPr>
          </a:p>
        </p:txBody>
      </p:sp>
      <p:pic>
        <p:nvPicPr>
          <p:cNvPr id="126" name="Google Shape;126;p25"/>
          <p:cNvPicPr preferRelativeResize="0"/>
          <p:nvPr/>
        </p:nvPicPr>
        <p:blipFill>
          <a:blip r:embed="rId3">
            <a:alphaModFix/>
          </a:blip>
          <a:stretch>
            <a:fillRect/>
          </a:stretch>
        </p:blipFill>
        <p:spPr>
          <a:xfrm>
            <a:off x="152400" y="152400"/>
            <a:ext cx="4838700"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nvSpPr>
        <p:spPr>
          <a:xfrm>
            <a:off x="226400" y="152400"/>
            <a:ext cx="3345600" cy="4838700"/>
          </a:xfrm>
          <a:prstGeom prst="rect">
            <a:avLst/>
          </a:prstGeom>
          <a:noFill/>
          <a:ln>
            <a:noFill/>
          </a:ln>
        </p:spPr>
        <p:txBody>
          <a:bodyPr anchorCtr="0" anchor="t" bIns="91425" lIns="91425" spcFirstLastPara="1" rIns="91425" wrap="square" tIns="91425">
            <a:normAutofit/>
          </a:bodyPr>
          <a:lstStyle/>
          <a:p>
            <a:pPr indent="0" lvl="0" marL="457200" rtl="0" algn="l">
              <a:lnSpc>
                <a:spcPct val="95000"/>
              </a:lnSpc>
              <a:spcBef>
                <a:spcPts val="0"/>
              </a:spcBef>
              <a:spcAft>
                <a:spcPts val="0"/>
              </a:spcAft>
              <a:buNone/>
            </a:pPr>
            <a:r>
              <a:t/>
            </a:r>
            <a:endParaRPr sz="1900">
              <a:latin typeface="Montserrat Medium"/>
              <a:ea typeface="Montserrat Medium"/>
              <a:cs typeface="Montserrat Medium"/>
              <a:sym typeface="Montserrat Medium"/>
            </a:endParaRPr>
          </a:p>
          <a:p>
            <a:pPr indent="0" lvl="0" marL="0" rtl="0" algn="l">
              <a:lnSpc>
                <a:spcPct val="95000"/>
              </a:lnSpc>
              <a:spcBef>
                <a:spcPts val="1200"/>
              </a:spcBef>
              <a:spcAft>
                <a:spcPts val="0"/>
              </a:spcAft>
              <a:buNone/>
            </a:pPr>
            <a:r>
              <a:t/>
            </a:r>
            <a:endParaRPr sz="1900">
              <a:latin typeface="Montserrat Medium"/>
              <a:ea typeface="Montserrat Medium"/>
              <a:cs typeface="Montserrat Medium"/>
              <a:sym typeface="Montserrat Medium"/>
            </a:endParaRPr>
          </a:p>
          <a:p>
            <a:pPr indent="-349250" lvl="0" marL="457200" rtl="0" algn="l">
              <a:lnSpc>
                <a:spcPct val="95000"/>
              </a:lnSpc>
              <a:spcBef>
                <a:spcPts val="1200"/>
              </a:spcBef>
              <a:spcAft>
                <a:spcPts val="0"/>
              </a:spcAft>
              <a:buSzPts val="1900"/>
              <a:buFont typeface="Montserrat Medium"/>
              <a:buChar char="-"/>
            </a:pPr>
            <a:r>
              <a:rPr lang="en" sz="1900">
                <a:latin typeface="Montserrat Medium"/>
                <a:ea typeface="Montserrat Medium"/>
                <a:cs typeface="Montserrat Medium"/>
                <a:sym typeface="Montserrat Medium"/>
              </a:rPr>
              <a:t>Elva keskväljak ja Arbi järve ümbrus </a:t>
            </a:r>
            <a:br>
              <a:rPr lang="en" sz="1900">
                <a:latin typeface="Montserrat Medium"/>
                <a:ea typeface="Montserrat Medium"/>
                <a:cs typeface="Montserrat Medium"/>
                <a:sym typeface="Montserrat Medium"/>
              </a:rPr>
            </a:br>
            <a:endParaRPr sz="1900">
              <a:latin typeface="Montserrat Medium"/>
              <a:ea typeface="Montserrat Medium"/>
              <a:cs typeface="Montserrat Medium"/>
              <a:sym typeface="Montserrat Medium"/>
            </a:endParaRPr>
          </a:p>
          <a:p>
            <a:pPr indent="-349250" lvl="0" marL="457200" rtl="0" algn="l">
              <a:lnSpc>
                <a:spcPct val="95000"/>
              </a:lnSpc>
              <a:spcBef>
                <a:spcPts val="0"/>
              </a:spcBef>
              <a:spcAft>
                <a:spcPts val="0"/>
              </a:spcAft>
              <a:buClr>
                <a:srgbClr val="595959"/>
              </a:buClr>
              <a:buSzPts val="1900"/>
              <a:buFont typeface="Montserrat Medium"/>
              <a:buChar char="-"/>
            </a:pPr>
            <a:r>
              <a:rPr lang="en" sz="1900">
                <a:latin typeface="Montserrat Medium"/>
                <a:ea typeface="Montserrat Medium"/>
                <a:cs typeface="Montserrat Medium"/>
                <a:sym typeface="Montserrat Medium"/>
              </a:rPr>
              <a:t>Tartu Maailmaülikooli loengud </a:t>
            </a:r>
            <a:br>
              <a:rPr lang="en" sz="1900">
                <a:latin typeface="Montserrat Medium"/>
                <a:ea typeface="Montserrat Medium"/>
                <a:cs typeface="Montserrat Medium"/>
                <a:sym typeface="Montserrat Medium"/>
              </a:rPr>
            </a:br>
            <a:endParaRPr sz="1900">
              <a:latin typeface="Montserrat Medium"/>
              <a:ea typeface="Montserrat Medium"/>
              <a:cs typeface="Montserrat Medium"/>
              <a:sym typeface="Montserrat Medium"/>
            </a:endParaRPr>
          </a:p>
          <a:p>
            <a:pPr indent="-349250" lvl="0" marL="457200" rtl="0" algn="l">
              <a:lnSpc>
                <a:spcPct val="95000"/>
              </a:lnSpc>
              <a:spcBef>
                <a:spcPts val="0"/>
              </a:spcBef>
              <a:spcAft>
                <a:spcPts val="0"/>
              </a:spcAft>
              <a:buClr>
                <a:srgbClr val="595959"/>
              </a:buClr>
              <a:buSzPts val="1900"/>
              <a:buFont typeface="Montserrat Medium"/>
              <a:buChar char="-"/>
            </a:pPr>
            <a:r>
              <a:rPr lang="en" sz="1900">
                <a:latin typeface="Montserrat Medium"/>
                <a:ea typeface="Montserrat Medium"/>
                <a:cs typeface="Montserrat Medium"/>
                <a:sym typeface="Montserrat Medium"/>
              </a:rPr>
              <a:t>Tegevused ja töötoad</a:t>
            </a:r>
            <a:br>
              <a:rPr lang="en" sz="1900">
                <a:latin typeface="Montserrat Medium"/>
                <a:ea typeface="Montserrat Medium"/>
                <a:cs typeface="Montserrat Medium"/>
                <a:sym typeface="Montserrat Medium"/>
              </a:rPr>
            </a:br>
            <a:r>
              <a:rPr lang="en" sz="1900">
                <a:latin typeface="Montserrat Medium"/>
                <a:ea typeface="Montserrat Medium"/>
                <a:cs typeface="Montserrat Medium"/>
                <a:sym typeface="Montserrat Medium"/>
              </a:rPr>
              <a:t> </a:t>
            </a:r>
            <a:endParaRPr sz="1900">
              <a:latin typeface="Montserrat Medium"/>
              <a:ea typeface="Montserrat Medium"/>
              <a:cs typeface="Montserrat Medium"/>
              <a:sym typeface="Montserrat Medium"/>
            </a:endParaRPr>
          </a:p>
          <a:p>
            <a:pPr indent="-349250" lvl="0" marL="457200" rtl="0" algn="l">
              <a:lnSpc>
                <a:spcPct val="95000"/>
              </a:lnSpc>
              <a:spcBef>
                <a:spcPts val="0"/>
              </a:spcBef>
              <a:spcAft>
                <a:spcPts val="0"/>
              </a:spcAft>
              <a:buClr>
                <a:srgbClr val="595959"/>
              </a:buClr>
              <a:buSzPts val="1900"/>
              <a:buFont typeface="Montserrat Medium"/>
              <a:buChar char="-"/>
            </a:pPr>
            <a:r>
              <a:rPr lang="en" sz="1900">
                <a:latin typeface="Montserrat Medium"/>
                <a:ea typeface="Montserrat Medium"/>
                <a:cs typeface="Montserrat Medium"/>
                <a:sym typeface="Montserrat Medium"/>
              </a:rPr>
              <a:t>Hästi olemise nurgad</a:t>
            </a:r>
            <a:br>
              <a:rPr lang="en" sz="1900">
                <a:latin typeface="Montserrat Medium"/>
                <a:ea typeface="Montserrat Medium"/>
                <a:cs typeface="Montserrat Medium"/>
                <a:sym typeface="Montserrat Medium"/>
              </a:rPr>
            </a:br>
            <a:endParaRPr sz="1900">
              <a:latin typeface="Montserrat Medium"/>
              <a:ea typeface="Montserrat Medium"/>
              <a:cs typeface="Montserrat Medium"/>
              <a:sym typeface="Montserrat Medium"/>
            </a:endParaRPr>
          </a:p>
          <a:p>
            <a:pPr indent="-349250" lvl="0" marL="457200" rtl="0" algn="l">
              <a:lnSpc>
                <a:spcPct val="95000"/>
              </a:lnSpc>
              <a:spcBef>
                <a:spcPts val="0"/>
              </a:spcBef>
              <a:spcAft>
                <a:spcPts val="0"/>
              </a:spcAft>
              <a:buSzPts val="1900"/>
              <a:buFont typeface="Montserrat Medium"/>
              <a:buChar char="-"/>
            </a:pPr>
            <a:r>
              <a:rPr lang="en" sz="1900">
                <a:latin typeface="Montserrat Medium"/>
                <a:ea typeface="Montserrat Medium"/>
                <a:cs typeface="Montserrat Medium"/>
                <a:sym typeface="Montserrat Medium"/>
              </a:rPr>
              <a:t>Lastealad</a:t>
            </a:r>
            <a:endParaRPr sz="1900">
              <a:latin typeface="Montserrat Medium"/>
              <a:ea typeface="Montserrat Medium"/>
              <a:cs typeface="Montserrat Medium"/>
              <a:sym typeface="Montserrat Medium"/>
            </a:endParaRPr>
          </a:p>
        </p:txBody>
      </p:sp>
      <p:pic>
        <p:nvPicPr>
          <p:cNvPr id="132" name="Google Shape;132;p26"/>
          <p:cNvPicPr preferRelativeResize="0"/>
          <p:nvPr/>
        </p:nvPicPr>
        <p:blipFill>
          <a:blip r:embed="rId3">
            <a:alphaModFix/>
          </a:blip>
          <a:stretch>
            <a:fillRect/>
          </a:stretch>
        </p:blipFill>
        <p:spPr>
          <a:xfrm>
            <a:off x="4084400" y="152400"/>
            <a:ext cx="4838700"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